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9" r:id="rId3"/>
    <p:sldId id="285" r:id="rId4"/>
    <p:sldId id="287" r:id="rId5"/>
    <p:sldId id="283" r:id="rId6"/>
    <p:sldId id="286" r:id="rId7"/>
    <p:sldId id="262" r:id="rId8"/>
    <p:sldId id="288" r:id="rId9"/>
    <p:sldId id="266" r:id="rId10"/>
    <p:sldId id="267" r:id="rId11"/>
    <p:sldId id="276" r:id="rId12"/>
    <p:sldId id="290" r:id="rId13"/>
    <p:sldId id="282" r:id="rId14"/>
    <p:sldId id="291" r:id="rId15"/>
    <p:sldId id="292" r:id="rId16"/>
    <p:sldId id="275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llian Daley" initials="JD" lastIdx="2" clrIdx="0"/>
  <p:cmAuthor id="1" name="Kory Aschoff" initials="KA" lastIdx="11" clrIdx="1"/>
  <p:cmAuthor id="2" name="Angela Weaver" initials="AW" lastIdx="2" clrIdx="2">
    <p:extLst>
      <p:ext uri="{19B8F6BF-5375-455C-9EA6-DF929625EA0E}">
        <p15:presenceInfo xmlns:p15="http://schemas.microsoft.com/office/powerpoint/2012/main" userId="S-1-5-21-1366901343-1712286707-620655208-13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8BAEB4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937C000-87B4-46F1-8F8E-045050CF501E}"/>
    <pc:docChg chg="addSld delSld modSld">
      <pc:chgData name="" userId="" providerId="" clId="Web-{4937C000-87B4-46F1-8F8E-045050CF501E}" dt="2018-04-19T15:09:16.991" v="309"/>
      <pc:docMkLst>
        <pc:docMk/>
      </pc:docMkLst>
      <pc:sldChg chg="addSp delSp modSp del">
        <pc:chgData name="" userId="" providerId="" clId="Web-{4937C000-87B4-46F1-8F8E-045050CF501E}" dt="2018-04-19T15:05:48.088" v="193"/>
        <pc:sldMkLst>
          <pc:docMk/>
          <pc:sldMk cId="3838608752" sldId="257"/>
        </pc:sldMkLst>
        <pc:spChg chg="mod">
          <ac:chgData name="" userId="" providerId="" clId="Web-{4937C000-87B4-46F1-8F8E-045050CF501E}" dt="2018-04-19T14:44:53.735" v="6"/>
          <ac:spMkLst>
            <pc:docMk/>
            <pc:sldMk cId="3838608752" sldId="257"/>
            <ac:spMk id="3" creationId="{00000000-0000-0000-0000-000000000000}"/>
          </ac:spMkLst>
        </pc:spChg>
        <pc:picChg chg="add del mod">
          <ac:chgData name="" userId="" providerId="" clId="Web-{4937C000-87B4-46F1-8F8E-045050CF501E}" dt="2018-04-19T14:49:12.200" v="94"/>
          <ac:picMkLst>
            <pc:docMk/>
            <pc:sldMk cId="3838608752" sldId="257"/>
            <ac:picMk id="4" creationId="{9471137F-806E-4F68-A167-22BDDFBC1407}"/>
          </ac:picMkLst>
        </pc:picChg>
        <pc:picChg chg="add del mod">
          <ac:chgData name="" userId="" providerId="" clId="Web-{4937C000-87B4-46F1-8F8E-045050CF501E}" dt="2018-04-19T14:49:12.200" v="93"/>
          <ac:picMkLst>
            <pc:docMk/>
            <pc:sldMk cId="3838608752" sldId="257"/>
            <ac:picMk id="6" creationId="{95C40A89-8719-45A4-826B-2B4F93EAE483}"/>
          </ac:picMkLst>
        </pc:picChg>
        <pc:picChg chg="add del mod">
          <ac:chgData name="" userId="" providerId="" clId="Web-{4937C000-87B4-46F1-8F8E-045050CF501E}" dt="2018-04-19T14:49:12.200" v="92"/>
          <ac:picMkLst>
            <pc:docMk/>
            <pc:sldMk cId="3838608752" sldId="257"/>
            <ac:picMk id="8" creationId="{51B73638-7C1A-4E18-BBAE-56A33A6C7772}"/>
          </ac:picMkLst>
        </pc:picChg>
        <pc:picChg chg="add del mod">
          <ac:chgData name="" userId="" providerId="" clId="Web-{4937C000-87B4-46F1-8F8E-045050CF501E}" dt="2018-04-19T14:49:30.372" v="99"/>
          <ac:picMkLst>
            <pc:docMk/>
            <pc:sldMk cId="3838608752" sldId="257"/>
            <ac:picMk id="10" creationId="{1794DDC6-292E-446B-A4C4-F6FC4FF5C5EC}"/>
          </ac:picMkLst>
        </pc:picChg>
        <pc:picChg chg="add del mod">
          <ac:chgData name="" userId="" providerId="" clId="Web-{4937C000-87B4-46F1-8F8E-045050CF501E}" dt="2018-04-19T14:49:33.481" v="101"/>
          <ac:picMkLst>
            <pc:docMk/>
            <pc:sldMk cId="3838608752" sldId="257"/>
            <ac:picMk id="12" creationId="{D7FB4DAB-2C27-4C2A-8D3C-60FEB0AD0B10}"/>
          </ac:picMkLst>
        </pc:picChg>
        <pc:picChg chg="add mod">
          <ac:chgData name="" userId="" providerId="" clId="Web-{4937C000-87B4-46F1-8F8E-045050CF501E}" dt="2018-04-19T14:50:04.406" v="105"/>
          <ac:picMkLst>
            <pc:docMk/>
            <pc:sldMk cId="3838608752" sldId="257"/>
            <ac:picMk id="14" creationId="{290E56FA-F723-4EBE-B6C6-78312EE817EB}"/>
          </ac:picMkLst>
        </pc:picChg>
      </pc:sldChg>
      <pc:sldChg chg="addSp modSp mod modClrScheme chgLayout">
        <pc:chgData name="" userId="" providerId="" clId="Web-{4937C000-87B4-46F1-8F8E-045050CF501E}" dt="2018-04-19T14:48:54.699" v="81"/>
        <pc:sldMkLst>
          <pc:docMk/>
          <pc:sldMk cId="2549170032" sldId="258"/>
        </pc:sldMkLst>
        <pc:spChg chg="mod ord">
          <ac:chgData name="" userId="" providerId="" clId="Web-{4937C000-87B4-46F1-8F8E-045050CF501E}" dt="2018-04-19T14:46:08.632" v="8"/>
          <ac:spMkLst>
            <pc:docMk/>
            <pc:sldMk cId="2549170032" sldId="258"/>
            <ac:spMk id="2" creationId="{00000000-0000-0000-0000-000000000000}"/>
          </ac:spMkLst>
        </pc:spChg>
        <pc:spChg chg="add mod ord">
          <ac:chgData name="" userId="" providerId="" clId="Web-{4937C000-87B4-46F1-8F8E-045050CF501E}" dt="2018-04-19T14:48:54.699" v="81"/>
          <ac:spMkLst>
            <pc:docMk/>
            <pc:sldMk cId="2549170032" sldId="258"/>
            <ac:spMk id="4" creationId="{A17CF51B-8932-45AB-9D51-B9F6F9C22907}"/>
          </ac:spMkLst>
        </pc:spChg>
      </pc:sldChg>
      <pc:sldChg chg="delSp modSp">
        <pc:chgData name="" userId="" providerId="" clId="Web-{4937C000-87B4-46F1-8F8E-045050CF501E}" dt="2018-04-19T15:04:10.526" v="179"/>
        <pc:sldMkLst>
          <pc:docMk/>
          <pc:sldMk cId="1512065962" sldId="259"/>
        </pc:sldMkLst>
        <pc:spChg chg="mod">
          <ac:chgData name="" userId="" providerId="" clId="Web-{4937C000-87B4-46F1-8F8E-045050CF501E}" dt="2018-04-19T15:04:10.526" v="179"/>
          <ac:spMkLst>
            <pc:docMk/>
            <pc:sldMk cId="1512065962" sldId="259"/>
            <ac:spMk id="3" creationId="{00000000-0000-0000-0000-000000000000}"/>
          </ac:spMkLst>
        </pc:spChg>
        <pc:spChg chg="del mod">
          <ac:chgData name="" userId="" providerId="" clId="Web-{4937C000-87B4-46F1-8F8E-045050CF501E}" dt="2018-04-19T15:01:33.825" v="110"/>
          <ac:spMkLst>
            <pc:docMk/>
            <pc:sldMk cId="1512065962" sldId="259"/>
            <ac:spMk id="4" creationId="{00000000-0000-0000-0000-000000000000}"/>
          </ac:spMkLst>
        </pc:spChg>
      </pc:sldChg>
      <pc:sldChg chg="delSp modSp add replId">
        <pc:chgData name="" userId="" providerId="" clId="Web-{4937C000-87B4-46F1-8F8E-045050CF501E}" dt="2018-04-19T15:08:47.085" v="280"/>
        <pc:sldMkLst>
          <pc:docMk/>
          <pc:sldMk cId="3073300314" sldId="270"/>
        </pc:sldMkLst>
        <pc:spChg chg="mod">
          <ac:chgData name="" userId="" providerId="" clId="Web-{4937C000-87B4-46F1-8F8E-045050CF501E}" dt="2018-04-19T15:06:43.774" v="228"/>
          <ac:spMkLst>
            <pc:docMk/>
            <pc:sldMk cId="3073300314" sldId="270"/>
            <ac:spMk id="2" creationId="{00000000-0000-0000-0000-000000000000}"/>
          </ac:spMkLst>
        </pc:spChg>
        <pc:spChg chg="mod">
          <ac:chgData name="" userId="" providerId="" clId="Web-{4937C000-87B4-46F1-8F8E-045050CF501E}" dt="2018-04-19T15:08:47.085" v="280"/>
          <ac:spMkLst>
            <pc:docMk/>
            <pc:sldMk cId="3073300314" sldId="270"/>
            <ac:spMk id="3" creationId="{00000000-0000-0000-0000-000000000000}"/>
          </ac:spMkLst>
        </pc:spChg>
        <pc:picChg chg="del">
          <ac:chgData name="" userId="" providerId="" clId="Web-{4937C000-87B4-46F1-8F8E-045050CF501E}" dt="2018-04-19T15:06:53.259" v="230"/>
          <ac:picMkLst>
            <pc:docMk/>
            <pc:sldMk cId="3073300314" sldId="270"/>
            <ac:picMk id="14" creationId="{290E56FA-F723-4EBE-B6C6-78312EE817EB}"/>
          </ac:picMkLst>
        </pc:picChg>
      </pc:sldChg>
      <pc:sldChg chg="modSp add replId">
        <pc:chgData name="" userId="" providerId="" clId="Web-{4937C000-87B4-46F1-8F8E-045050CF501E}" dt="2018-04-19T15:05:59.947" v="196"/>
        <pc:sldMkLst>
          <pc:docMk/>
          <pc:sldMk cId="494613221" sldId="271"/>
        </pc:sldMkLst>
        <pc:spChg chg="mod">
          <ac:chgData name="" userId="" providerId="" clId="Web-{4937C000-87B4-46F1-8F8E-045050CF501E}" dt="2018-04-19T15:05:59.947" v="196"/>
          <ac:spMkLst>
            <pc:docMk/>
            <pc:sldMk cId="494613221" sldId="271"/>
            <ac:spMk id="2" creationId="{00000000-0000-0000-0000-000000000000}"/>
          </ac:spMkLst>
        </pc:spChg>
      </pc:sldChg>
      <pc:sldChg chg="modSp add replId">
        <pc:chgData name="" userId="" providerId="" clId="Web-{4937C000-87B4-46F1-8F8E-045050CF501E}" dt="2018-04-19T15:09:16.991" v="308"/>
        <pc:sldMkLst>
          <pc:docMk/>
          <pc:sldMk cId="2022336551" sldId="272"/>
        </pc:sldMkLst>
        <pc:spChg chg="mod">
          <ac:chgData name="" userId="" providerId="" clId="Web-{4937C000-87B4-46F1-8F8E-045050CF501E}" dt="2018-04-19T15:09:16.991" v="308"/>
          <ac:spMkLst>
            <pc:docMk/>
            <pc:sldMk cId="2022336551" sldId="272"/>
            <ac:spMk id="2" creationId="{00000000-0000-0000-0000-000000000000}"/>
          </ac:spMkLst>
        </pc:spChg>
      </pc:sldChg>
    </pc:docChg>
  </pc:docChgLst>
  <pc:docChgLst>
    <pc:chgData clId="Web-{D4932864-DE00-431B-98CC-24A5FD44475A}"/>
    <pc:docChg chg="addSld modSld sldOrd">
      <pc:chgData name="" userId="" providerId="" clId="Web-{D4932864-DE00-431B-98CC-24A5FD44475A}" dt="2018-04-20T00:21:15.781" v="60"/>
      <pc:docMkLst>
        <pc:docMk/>
      </pc:docMkLst>
      <pc:sldChg chg="modSp">
        <pc:chgData name="" userId="" providerId="" clId="Web-{D4932864-DE00-431B-98CC-24A5FD44475A}" dt="2018-04-20T00:20:14.829" v="51"/>
        <pc:sldMkLst>
          <pc:docMk/>
          <pc:sldMk cId="2549170032" sldId="258"/>
        </pc:sldMkLst>
        <pc:spChg chg="mod">
          <ac:chgData name="" userId="" providerId="" clId="Web-{D4932864-DE00-431B-98CC-24A5FD44475A}" dt="2018-04-20T00:15:46.301" v="24"/>
          <ac:spMkLst>
            <pc:docMk/>
            <pc:sldMk cId="2549170032" sldId="258"/>
            <ac:spMk id="2" creationId="{00000000-0000-0000-0000-000000000000}"/>
          </ac:spMkLst>
        </pc:spChg>
        <pc:spChg chg="mod">
          <ac:chgData name="" userId="" providerId="" clId="Web-{D4932864-DE00-431B-98CC-24A5FD44475A}" dt="2018-04-20T00:20:14.829" v="51"/>
          <ac:spMkLst>
            <pc:docMk/>
            <pc:sldMk cId="2549170032" sldId="258"/>
            <ac:spMk id="4" creationId="{A17CF51B-8932-45AB-9D51-B9F6F9C22907}"/>
          </ac:spMkLst>
        </pc:spChg>
      </pc:sldChg>
      <pc:sldChg chg="delSp modSp ord">
        <pc:chgData name="" userId="" providerId="" clId="Web-{D4932864-DE00-431B-98CC-24A5FD44475A}" dt="2018-04-20T00:21:15.781" v="60"/>
        <pc:sldMkLst>
          <pc:docMk/>
          <pc:sldMk cId="210327074" sldId="261"/>
        </pc:sldMkLst>
        <pc:spChg chg="mod">
          <ac:chgData name="" userId="" providerId="" clId="Web-{D4932864-DE00-431B-98CC-24A5FD44475A}" dt="2018-04-20T00:21:15.781" v="60"/>
          <ac:spMkLst>
            <pc:docMk/>
            <pc:sldMk cId="210327074" sldId="261"/>
            <ac:spMk id="3" creationId="{00000000-0000-0000-0000-000000000000}"/>
          </ac:spMkLst>
        </pc:spChg>
        <pc:spChg chg="del mod">
          <ac:chgData name="" userId="" providerId="" clId="Web-{D4932864-DE00-431B-98CC-24A5FD44475A}" dt="2018-04-20T00:21:07.937" v="58"/>
          <ac:spMkLst>
            <pc:docMk/>
            <pc:sldMk cId="210327074" sldId="261"/>
            <ac:spMk id="4" creationId="{00000000-0000-0000-0000-000000000000}"/>
          </ac:spMkLst>
        </pc:spChg>
      </pc:sldChg>
      <pc:sldChg chg="modSp">
        <pc:chgData name="" userId="" providerId="" clId="Web-{D4932864-DE00-431B-98CC-24A5FD44475A}" dt="2018-04-20T00:19:41.313" v="30"/>
        <pc:sldMkLst>
          <pc:docMk/>
          <pc:sldMk cId="494613221" sldId="271"/>
        </pc:sldMkLst>
        <pc:spChg chg="mod">
          <ac:chgData name="" userId="" providerId="" clId="Web-{D4932864-DE00-431B-98CC-24A5FD44475A}" dt="2018-04-20T00:14:58.661" v="0"/>
          <ac:spMkLst>
            <pc:docMk/>
            <pc:sldMk cId="494613221" sldId="271"/>
            <ac:spMk id="2" creationId="{00000000-0000-0000-0000-000000000000}"/>
          </ac:spMkLst>
        </pc:spChg>
        <pc:spChg chg="mod">
          <ac:chgData name="" userId="" providerId="" clId="Web-{D4932864-DE00-431B-98CC-24A5FD44475A}" dt="2018-04-20T00:19:41.313" v="30"/>
          <ac:spMkLst>
            <pc:docMk/>
            <pc:sldMk cId="494613221" sldId="271"/>
            <ac:spMk id="3" creationId="{00000000-0000-0000-0000-000000000000}"/>
          </ac:spMkLst>
        </pc:spChg>
      </pc:sldChg>
      <pc:sldChg chg="add replId">
        <pc:chgData name="" userId="" providerId="" clId="Web-{D4932864-DE00-431B-98CC-24A5FD44475A}" dt="2018-04-20T00:15:15.473" v="1"/>
        <pc:sldMkLst>
          <pc:docMk/>
          <pc:sldMk cId="3935061534" sldId="273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8-09T11:05:50.601" idx="2">
    <p:pos x="1072" y="668"/>
    <p:text>i know not all the ppts have examples like this... but i like this one</p:text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88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2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6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8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81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4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1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7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1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and My Doctor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4</a:t>
            </a:r>
            <a:endPara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-3157267" y="3157269"/>
            <a:ext cx="6858001" cy="543464"/>
          </a:xfrm>
          <a:prstGeom prst="rect">
            <a:avLst/>
          </a:prstGeom>
          <a:solidFill>
            <a:srgbClr val="56D1C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Person (Their Role)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935353"/>
            <a:ext cx="10056099" cy="402518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person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someone you feel safe with and who you can trust. You can bring them with you to your appointments if you choose to. 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person’s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role: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assist you or help you feel more at ease about going to visit your doctor(s).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help you: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Doctor’s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Planning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your appointment, if you need them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doctor visit by role-playing or helping to make a list of things you would like to talk to your doctor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during the doctor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health care provider(s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404040"/>
              </a:solidFill>
              <a:cs typeface="Calibri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7537" y="3157536"/>
            <a:ext cx="6858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397E7862-2DA4-4F91-B564-8DFAD95A0A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" t="6061" r="413" b="6818"/>
          <a:stretch/>
        </p:blipFill>
        <p:spPr>
          <a:xfrm>
            <a:off x="7234507" y="4670898"/>
            <a:ext cx="3424911" cy="164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15" y="4061805"/>
            <a:ext cx="1801368" cy="1801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Choices with the Doctor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8564" y="2007240"/>
            <a:ext cx="5426589" cy="402518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a say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make your own choices at the doctor’s office.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these choices could be about: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a blood test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for a healthy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lifestyle —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more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and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eating healthier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treatments —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pills for pain and creams for rashes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your main doctor suggests a counselor to help with your mental health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67186" y="3157537"/>
            <a:ext cx="6858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8466DA74-0F3C-4FC5-AFC8-D33826360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189" y="2079756"/>
            <a:ext cx="1319842" cy="128950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BE1CC438-1781-4B41-B946-FDDFB039F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29" y="2491533"/>
            <a:ext cx="1866182" cy="171678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8E20382A-2ABF-419C-90C4-44A03AA79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824" y="3873350"/>
            <a:ext cx="956993" cy="141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AFTER: Following My Doctor’s Recommendations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-3157268" y="3157268"/>
            <a:ext cx="6858000" cy="543464"/>
          </a:xfrm>
          <a:prstGeom prst="rect">
            <a:avLst/>
          </a:prstGeom>
          <a:solidFill>
            <a:srgbClr val="56D1C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802571" y="3016134"/>
            <a:ext cx="3606378" cy="3184334"/>
            <a:chOff x="2041" y="1017"/>
            <a:chExt cx="9021" cy="6235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1017"/>
              <a:ext cx="9021" cy="6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utoShape 534"/>
            <p:cNvSpPr>
              <a:spLocks/>
            </p:cNvSpPr>
            <p:nvPr/>
          </p:nvSpPr>
          <p:spPr bwMode="auto">
            <a:xfrm>
              <a:off x="9216" y="1427"/>
              <a:ext cx="1177" cy="4432"/>
            </a:xfrm>
            <a:custGeom>
              <a:avLst/>
              <a:gdLst>
                <a:gd name="T0" fmla="+- 0 9465 9216"/>
                <a:gd name="T1" fmla="*/ T0 w 1177"/>
                <a:gd name="T2" fmla="+- 0 1438 1427"/>
                <a:gd name="T3" fmla="*/ 1438 h 4432"/>
                <a:gd name="T4" fmla="+- 0 9396 9216"/>
                <a:gd name="T5" fmla="*/ T4 w 1177"/>
                <a:gd name="T6" fmla="+- 0 1441 1427"/>
                <a:gd name="T7" fmla="*/ 1441 h 4432"/>
                <a:gd name="T8" fmla="+- 0 9302 9216"/>
                <a:gd name="T9" fmla="*/ T8 w 1177"/>
                <a:gd name="T10" fmla="+- 0 1536 1427"/>
                <a:gd name="T11" fmla="*/ 1536 h 4432"/>
                <a:gd name="T12" fmla="+- 0 9229 9216"/>
                <a:gd name="T13" fmla="*/ T12 w 1177"/>
                <a:gd name="T14" fmla="+- 0 1557 1427"/>
                <a:gd name="T15" fmla="*/ 1557 h 4432"/>
                <a:gd name="T16" fmla="+- 0 9218 9216"/>
                <a:gd name="T17" fmla="*/ T16 w 1177"/>
                <a:gd name="T18" fmla="+- 0 1608 1427"/>
                <a:gd name="T19" fmla="*/ 1608 h 4432"/>
                <a:gd name="T20" fmla="+- 0 9256 9216"/>
                <a:gd name="T21" fmla="*/ T20 w 1177"/>
                <a:gd name="T22" fmla="+- 0 1629 1427"/>
                <a:gd name="T23" fmla="*/ 1629 h 4432"/>
                <a:gd name="T24" fmla="+- 0 9361 9216"/>
                <a:gd name="T25" fmla="*/ T24 w 1177"/>
                <a:gd name="T26" fmla="+- 0 1959 1427"/>
                <a:gd name="T27" fmla="*/ 1959 h 4432"/>
                <a:gd name="T28" fmla="+- 0 9418 9216"/>
                <a:gd name="T29" fmla="*/ T28 w 1177"/>
                <a:gd name="T30" fmla="+- 0 2000 1427"/>
                <a:gd name="T31" fmla="*/ 2000 h 4432"/>
                <a:gd name="T32" fmla="+- 0 9476 9216"/>
                <a:gd name="T33" fmla="*/ T32 w 1177"/>
                <a:gd name="T34" fmla="+- 0 1959 1427"/>
                <a:gd name="T35" fmla="*/ 1959 h 4432"/>
                <a:gd name="T36" fmla="+- 0 10191 9216"/>
                <a:gd name="T37" fmla="*/ T36 w 1177"/>
                <a:gd name="T38" fmla="+- 0 3592 1427"/>
                <a:gd name="T39" fmla="*/ 3592 h 4432"/>
                <a:gd name="T40" fmla="+- 0 10159 9216"/>
                <a:gd name="T41" fmla="*/ T40 w 1177"/>
                <a:gd name="T42" fmla="+- 0 3545 1427"/>
                <a:gd name="T43" fmla="*/ 3545 h 4432"/>
                <a:gd name="T44" fmla="+- 0 9916 9216"/>
                <a:gd name="T45" fmla="*/ T44 w 1177"/>
                <a:gd name="T46" fmla="+- 0 3519 1427"/>
                <a:gd name="T47" fmla="*/ 3519 h 4432"/>
                <a:gd name="T48" fmla="+- 0 10055 9216"/>
                <a:gd name="T49" fmla="*/ T48 w 1177"/>
                <a:gd name="T50" fmla="+- 0 3429 1427"/>
                <a:gd name="T51" fmla="*/ 3429 h 4432"/>
                <a:gd name="T52" fmla="+- 0 10179 9216"/>
                <a:gd name="T53" fmla="*/ T52 w 1177"/>
                <a:gd name="T54" fmla="+- 0 3303 1427"/>
                <a:gd name="T55" fmla="*/ 3303 h 4432"/>
                <a:gd name="T56" fmla="+- 0 10169 9216"/>
                <a:gd name="T57" fmla="*/ T56 w 1177"/>
                <a:gd name="T58" fmla="+- 0 3174 1427"/>
                <a:gd name="T59" fmla="*/ 3174 h 4432"/>
                <a:gd name="T60" fmla="+- 0 9985 9216"/>
                <a:gd name="T61" fmla="*/ T60 w 1177"/>
                <a:gd name="T62" fmla="+- 0 3079 1427"/>
                <a:gd name="T63" fmla="*/ 3079 h 4432"/>
                <a:gd name="T64" fmla="+- 0 9790 9216"/>
                <a:gd name="T65" fmla="*/ T64 w 1177"/>
                <a:gd name="T66" fmla="+- 0 3182 1427"/>
                <a:gd name="T67" fmla="*/ 3182 h 4432"/>
                <a:gd name="T68" fmla="+- 0 9791 9216"/>
                <a:gd name="T69" fmla="*/ T68 w 1177"/>
                <a:gd name="T70" fmla="+- 0 3290 1427"/>
                <a:gd name="T71" fmla="*/ 3290 h 4432"/>
                <a:gd name="T72" fmla="+- 0 9852 9216"/>
                <a:gd name="T73" fmla="*/ T72 w 1177"/>
                <a:gd name="T74" fmla="+- 0 3299 1427"/>
                <a:gd name="T75" fmla="*/ 3299 h 4432"/>
                <a:gd name="T76" fmla="+- 0 9882 9216"/>
                <a:gd name="T77" fmla="*/ T76 w 1177"/>
                <a:gd name="T78" fmla="+- 0 3258 1427"/>
                <a:gd name="T79" fmla="*/ 3258 h 4432"/>
                <a:gd name="T80" fmla="+- 0 9949 9216"/>
                <a:gd name="T81" fmla="*/ T80 w 1177"/>
                <a:gd name="T82" fmla="+- 0 3178 1427"/>
                <a:gd name="T83" fmla="*/ 3178 h 4432"/>
                <a:gd name="T84" fmla="+- 0 10042 9216"/>
                <a:gd name="T85" fmla="*/ T84 w 1177"/>
                <a:gd name="T86" fmla="+- 0 3194 1427"/>
                <a:gd name="T87" fmla="*/ 3194 h 4432"/>
                <a:gd name="T88" fmla="+- 0 10059 9216"/>
                <a:gd name="T89" fmla="*/ T88 w 1177"/>
                <a:gd name="T90" fmla="+- 0 3294 1427"/>
                <a:gd name="T91" fmla="*/ 3294 h 4432"/>
                <a:gd name="T92" fmla="+- 0 9919 9216"/>
                <a:gd name="T93" fmla="*/ T92 w 1177"/>
                <a:gd name="T94" fmla="+- 0 3402 1427"/>
                <a:gd name="T95" fmla="*/ 3402 h 4432"/>
                <a:gd name="T96" fmla="+- 0 9779 9216"/>
                <a:gd name="T97" fmla="*/ T96 w 1177"/>
                <a:gd name="T98" fmla="+- 0 3540 1427"/>
                <a:gd name="T99" fmla="*/ 3540 h 4432"/>
                <a:gd name="T100" fmla="+- 0 9785 9216"/>
                <a:gd name="T101" fmla="*/ T100 w 1177"/>
                <a:gd name="T102" fmla="+- 0 3623 1427"/>
                <a:gd name="T103" fmla="*/ 3623 h 4432"/>
                <a:gd name="T104" fmla="+- 0 10132 9216"/>
                <a:gd name="T105" fmla="*/ T104 w 1177"/>
                <a:gd name="T106" fmla="+- 0 3642 1427"/>
                <a:gd name="T107" fmla="*/ 3642 h 4432"/>
                <a:gd name="T108" fmla="+- 0 10187 9216"/>
                <a:gd name="T109" fmla="*/ T108 w 1177"/>
                <a:gd name="T110" fmla="+- 0 3615 1427"/>
                <a:gd name="T111" fmla="*/ 3615 h 4432"/>
                <a:gd name="T112" fmla="+- 0 10387 9216"/>
                <a:gd name="T113" fmla="*/ T112 w 1177"/>
                <a:gd name="T114" fmla="+- 0 5630 1427"/>
                <a:gd name="T115" fmla="*/ 5630 h 4432"/>
                <a:gd name="T116" fmla="+- 0 10307 9216"/>
                <a:gd name="T117" fmla="*/ T116 w 1177"/>
                <a:gd name="T118" fmla="+- 0 5549 1427"/>
                <a:gd name="T119" fmla="*/ 5549 h 4432"/>
                <a:gd name="T120" fmla="+- 0 10370 9216"/>
                <a:gd name="T121" fmla="*/ T120 w 1177"/>
                <a:gd name="T122" fmla="+- 0 5473 1427"/>
                <a:gd name="T123" fmla="*/ 5473 h 4432"/>
                <a:gd name="T124" fmla="+- 0 10363 9216"/>
                <a:gd name="T125" fmla="*/ T124 w 1177"/>
                <a:gd name="T126" fmla="+- 0 5379 1427"/>
                <a:gd name="T127" fmla="*/ 5379 h 4432"/>
                <a:gd name="T128" fmla="+- 0 10186 9216"/>
                <a:gd name="T129" fmla="*/ T128 w 1177"/>
                <a:gd name="T130" fmla="+- 0 5284 1427"/>
                <a:gd name="T131" fmla="*/ 5284 h 4432"/>
                <a:gd name="T132" fmla="+- 0 10014 9216"/>
                <a:gd name="T133" fmla="*/ T132 w 1177"/>
                <a:gd name="T134" fmla="+- 0 5360 1427"/>
                <a:gd name="T135" fmla="*/ 5360 h 4432"/>
                <a:gd name="T136" fmla="+- 0 10011 9216"/>
                <a:gd name="T137" fmla="*/ T136 w 1177"/>
                <a:gd name="T138" fmla="+- 0 5459 1427"/>
                <a:gd name="T139" fmla="*/ 5459 h 4432"/>
                <a:gd name="T140" fmla="+- 0 10082 9216"/>
                <a:gd name="T141" fmla="*/ T140 w 1177"/>
                <a:gd name="T142" fmla="+- 0 5456 1427"/>
                <a:gd name="T143" fmla="*/ 5456 h 4432"/>
                <a:gd name="T144" fmla="+- 0 10184 9216"/>
                <a:gd name="T145" fmla="*/ T144 w 1177"/>
                <a:gd name="T146" fmla="+- 0 5379 1427"/>
                <a:gd name="T147" fmla="*/ 5379 h 4432"/>
                <a:gd name="T148" fmla="+- 0 10257 9216"/>
                <a:gd name="T149" fmla="*/ T148 w 1177"/>
                <a:gd name="T150" fmla="+- 0 5418 1427"/>
                <a:gd name="T151" fmla="*/ 5418 h 4432"/>
                <a:gd name="T152" fmla="+- 0 10248 9216"/>
                <a:gd name="T153" fmla="*/ T152 w 1177"/>
                <a:gd name="T154" fmla="+- 0 5493 1427"/>
                <a:gd name="T155" fmla="*/ 5493 h 4432"/>
                <a:gd name="T156" fmla="+- 0 10173 9216"/>
                <a:gd name="T157" fmla="*/ T156 w 1177"/>
                <a:gd name="T158" fmla="+- 0 5514 1427"/>
                <a:gd name="T159" fmla="*/ 5514 h 4432"/>
                <a:gd name="T160" fmla="+- 0 10134 9216"/>
                <a:gd name="T161" fmla="*/ T160 w 1177"/>
                <a:gd name="T162" fmla="+- 0 5563 1427"/>
                <a:gd name="T163" fmla="*/ 5563 h 4432"/>
                <a:gd name="T164" fmla="+- 0 10180 9216"/>
                <a:gd name="T165" fmla="*/ T164 w 1177"/>
                <a:gd name="T166" fmla="+- 0 5603 1427"/>
                <a:gd name="T167" fmla="*/ 5603 h 4432"/>
                <a:gd name="T168" fmla="+- 0 10256 9216"/>
                <a:gd name="T169" fmla="*/ T168 w 1177"/>
                <a:gd name="T170" fmla="+- 0 5629 1427"/>
                <a:gd name="T171" fmla="*/ 5629 h 4432"/>
                <a:gd name="T172" fmla="+- 0 10265 9216"/>
                <a:gd name="T173" fmla="*/ T172 w 1177"/>
                <a:gd name="T174" fmla="+- 0 5711 1427"/>
                <a:gd name="T175" fmla="*/ 5711 h 4432"/>
                <a:gd name="T176" fmla="+- 0 10180 9216"/>
                <a:gd name="T177" fmla="*/ T176 w 1177"/>
                <a:gd name="T178" fmla="+- 0 5763 1427"/>
                <a:gd name="T179" fmla="*/ 5763 h 4432"/>
                <a:gd name="T180" fmla="+- 0 10075 9216"/>
                <a:gd name="T181" fmla="*/ T180 w 1177"/>
                <a:gd name="T182" fmla="+- 0 5681 1427"/>
                <a:gd name="T183" fmla="*/ 5681 h 4432"/>
                <a:gd name="T184" fmla="+- 0 9998 9216"/>
                <a:gd name="T185" fmla="*/ T184 w 1177"/>
                <a:gd name="T186" fmla="+- 0 5681 1427"/>
                <a:gd name="T187" fmla="*/ 5681 h 4432"/>
                <a:gd name="T188" fmla="+- 0 9992 9216"/>
                <a:gd name="T189" fmla="*/ T188 w 1177"/>
                <a:gd name="T190" fmla="+- 0 5761 1427"/>
                <a:gd name="T191" fmla="*/ 5761 h 4432"/>
                <a:gd name="T192" fmla="+- 0 10178 9216"/>
                <a:gd name="T193" fmla="*/ T192 w 1177"/>
                <a:gd name="T194" fmla="+- 0 5858 1427"/>
                <a:gd name="T195" fmla="*/ 5858 h 4432"/>
                <a:gd name="T196" fmla="+- 0 10368 9216"/>
                <a:gd name="T197" fmla="*/ T196 w 1177"/>
                <a:gd name="T198" fmla="+- 0 5763 1427"/>
                <a:gd name="T199" fmla="*/ 5763 h 44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1177" h="4432">
                  <a:moveTo>
                    <a:pt x="263" y="53"/>
                  </a:moveTo>
                  <a:lnTo>
                    <a:pt x="259" y="27"/>
                  </a:lnTo>
                  <a:lnTo>
                    <a:pt x="249" y="11"/>
                  </a:lnTo>
                  <a:lnTo>
                    <a:pt x="235" y="2"/>
                  </a:lnTo>
                  <a:lnTo>
                    <a:pt x="217" y="0"/>
                  </a:lnTo>
                  <a:lnTo>
                    <a:pt x="180" y="14"/>
                  </a:lnTo>
                  <a:lnTo>
                    <a:pt x="159" y="47"/>
                  </a:lnTo>
                  <a:lnTo>
                    <a:pt x="134" y="84"/>
                  </a:lnTo>
                  <a:lnTo>
                    <a:pt x="86" y="109"/>
                  </a:lnTo>
                  <a:lnTo>
                    <a:pt x="57" y="115"/>
                  </a:lnTo>
                  <a:lnTo>
                    <a:pt x="30" y="122"/>
                  </a:lnTo>
                  <a:lnTo>
                    <a:pt x="13" y="130"/>
                  </a:lnTo>
                  <a:lnTo>
                    <a:pt x="3" y="142"/>
                  </a:lnTo>
                  <a:lnTo>
                    <a:pt x="0" y="160"/>
                  </a:lnTo>
                  <a:lnTo>
                    <a:pt x="2" y="181"/>
                  </a:lnTo>
                  <a:lnTo>
                    <a:pt x="10" y="194"/>
                  </a:lnTo>
                  <a:lnTo>
                    <a:pt x="23" y="201"/>
                  </a:lnTo>
                  <a:lnTo>
                    <a:pt x="40" y="202"/>
                  </a:lnTo>
                  <a:lnTo>
                    <a:pt x="142" y="202"/>
                  </a:lnTo>
                  <a:lnTo>
                    <a:pt x="142" y="504"/>
                  </a:lnTo>
                  <a:lnTo>
                    <a:pt x="145" y="532"/>
                  </a:lnTo>
                  <a:lnTo>
                    <a:pt x="156" y="554"/>
                  </a:lnTo>
                  <a:lnTo>
                    <a:pt x="174" y="568"/>
                  </a:lnTo>
                  <a:lnTo>
                    <a:pt x="202" y="573"/>
                  </a:lnTo>
                  <a:lnTo>
                    <a:pt x="231" y="568"/>
                  </a:lnTo>
                  <a:lnTo>
                    <a:pt x="249" y="554"/>
                  </a:lnTo>
                  <a:lnTo>
                    <a:pt x="260" y="532"/>
                  </a:lnTo>
                  <a:lnTo>
                    <a:pt x="263" y="504"/>
                  </a:lnTo>
                  <a:lnTo>
                    <a:pt x="263" y="53"/>
                  </a:lnTo>
                  <a:moveTo>
                    <a:pt x="975" y="2165"/>
                  </a:moveTo>
                  <a:lnTo>
                    <a:pt x="971" y="2142"/>
                  </a:lnTo>
                  <a:lnTo>
                    <a:pt x="960" y="2127"/>
                  </a:lnTo>
                  <a:lnTo>
                    <a:pt x="943" y="2118"/>
                  </a:lnTo>
                  <a:lnTo>
                    <a:pt x="922" y="2115"/>
                  </a:lnTo>
                  <a:lnTo>
                    <a:pt x="685" y="2115"/>
                  </a:lnTo>
                  <a:lnTo>
                    <a:pt x="700" y="2092"/>
                  </a:lnTo>
                  <a:lnTo>
                    <a:pt x="732" y="2066"/>
                  </a:lnTo>
                  <a:lnTo>
                    <a:pt x="779" y="2037"/>
                  </a:lnTo>
                  <a:lnTo>
                    <a:pt x="839" y="2002"/>
                  </a:lnTo>
                  <a:lnTo>
                    <a:pt x="895" y="1966"/>
                  </a:lnTo>
                  <a:lnTo>
                    <a:pt x="937" y="1927"/>
                  </a:lnTo>
                  <a:lnTo>
                    <a:pt x="963" y="1876"/>
                  </a:lnTo>
                  <a:lnTo>
                    <a:pt x="972" y="1808"/>
                  </a:lnTo>
                  <a:lnTo>
                    <a:pt x="958" y="1753"/>
                  </a:lnTo>
                  <a:lnTo>
                    <a:pt x="953" y="1747"/>
                  </a:lnTo>
                  <a:lnTo>
                    <a:pt x="918" y="1702"/>
                  </a:lnTo>
                  <a:lnTo>
                    <a:pt x="854" y="1666"/>
                  </a:lnTo>
                  <a:lnTo>
                    <a:pt x="769" y="1652"/>
                  </a:lnTo>
                  <a:lnTo>
                    <a:pt x="687" y="1665"/>
                  </a:lnTo>
                  <a:lnTo>
                    <a:pt x="620" y="1701"/>
                  </a:lnTo>
                  <a:lnTo>
                    <a:pt x="574" y="1755"/>
                  </a:lnTo>
                  <a:lnTo>
                    <a:pt x="558" y="1822"/>
                  </a:lnTo>
                  <a:lnTo>
                    <a:pt x="562" y="1847"/>
                  </a:lnTo>
                  <a:lnTo>
                    <a:pt x="575" y="1863"/>
                  </a:lnTo>
                  <a:lnTo>
                    <a:pt x="593" y="1872"/>
                  </a:lnTo>
                  <a:lnTo>
                    <a:pt x="616" y="1875"/>
                  </a:lnTo>
                  <a:lnTo>
                    <a:pt x="636" y="1872"/>
                  </a:lnTo>
                  <a:lnTo>
                    <a:pt x="650" y="1864"/>
                  </a:lnTo>
                  <a:lnTo>
                    <a:pt x="659" y="1850"/>
                  </a:lnTo>
                  <a:lnTo>
                    <a:pt x="666" y="1831"/>
                  </a:lnTo>
                  <a:lnTo>
                    <a:pt x="682" y="1791"/>
                  </a:lnTo>
                  <a:lnTo>
                    <a:pt x="704" y="1765"/>
                  </a:lnTo>
                  <a:lnTo>
                    <a:pt x="733" y="1751"/>
                  </a:lnTo>
                  <a:lnTo>
                    <a:pt x="768" y="1747"/>
                  </a:lnTo>
                  <a:lnTo>
                    <a:pt x="799" y="1752"/>
                  </a:lnTo>
                  <a:lnTo>
                    <a:pt x="826" y="1767"/>
                  </a:lnTo>
                  <a:lnTo>
                    <a:pt x="844" y="1793"/>
                  </a:lnTo>
                  <a:lnTo>
                    <a:pt x="851" y="1827"/>
                  </a:lnTo>
                  <a:lnTo>
                    <a:pt x="843" y="1867"/>
                  </a:lnTo>
                  <a:lnTo>
                    <a:pt x="818" y="1899"/>
                  </a:lnTo>
                  <a:lnTo>
                    <a:pt x="772" y="1931"/>
                  </a:lnTo>
                  <a:lnTo>
                    <a:pt x="703" y="1975"/>
                  </a:lnTo>
                  <a:lnTo>
                    <a:pt x="638" y="2022"/>
                  </a:lnTo>
                  <a:lnTo>
                    <a:pt x="591" y="2068"/>
                  </a:lnTo>
                  <a:lnTo>
                    <a:pt x="563" y="2113"/>
                  </a:lnTo>
                  <a:lnTo>
                    <a:pt x="554" y="2156"/>
                  </a:lnTo>
                  <a:lnTo>
                    <a:pt x="558" y="2177"/>
                  </a:lnTo>
                  <a:lnTo>
                    <a:pt x="569" y="2196"/>
                  </a:lnTo>
                  <a:lnTo>
                    <a:pt x="589" y="2210"/>
                  </a:lnTo>
                  <a:lnTo>
                    <a:pt x="619" y="2215"/>
                  </a:lnTo>
                  <a:lnTo>
                    <a:pt x="916" y="2215"/>
                  </a:lnTo>
                  <a:lnTo>
                    <a:pt x="941" y="2212"/>
                  </a:lnTo>
                  <a:lnTo>
                    <a:pt x="959" y="2204"/>
                  </a:lnTo>
                  <a:lnTo>
                    <a:pt x="971" y="2188"/>
                  </a:lnTo>
                  <a:lnTo>
                    <a:pt x="975" y="2165"/>
                  </a:lnTo>
                  <a:moveTo>
                    <a:pt x="1176" y="4246"/>
                  </a:moveTo>
                  <a:lnTo>
                    <a:pt x="1171" y="4203"/>
                  </a:lnTo>
                  <a:lnTo>
                    <a:pt x="1156" y="4168"/>
                  </a:lnTo>
                  <a:lnTo>
                    <a:pt x="1129" y="4140"/>
                  </a:lnTo>
                  <a:lnTo>
                    <a:pt x="1091" y="4122"/>
                  </a:lnTo>
                  <a:lnTo>
                    <a:pt x="1120" y="4102"/>
                  </a:lnTo>
                  <a:lnTo>
                    <a:pt x="1141" y="4077"/>
                  </a:lnTo>
                  <a:lnTo>
                    <a:pt x="1154" y="4046"/>
                  </a:lnTo>
                  <a:lnTo>
                    <a:pt x="1158" y="4011"/>
                  </a:lnTo>
                  <a:lnTo>
                    <a:pt x="1148" y="3954"/>
                  </a:lnTo>
                  <a:lnTo>
                    <a:pt x="1147" y="3952"/>
                  </a:lnTo>
                  <a:lnTo>
                    <a:pt x="1116" y="3905"/>
                  </a:lnTo>
                  <a:lnTo>
                    <a:pt x="1058" y="3870"/>
                  </a:lnTo>
                  <a:lnTo>
                    <a:pt x="970" y="3857"/>
                  </a:lnTo>
                  <a:lnTo>
                    <a:pt x="908" y="3865"/>
                  </a:lnTo>
                  <a:lnTo>
                    <a:pt x="846" y="3890"/>
                  </a:lnTo>
                  <a:lnTo>
                    <a:pt x="798" y="3933"/>
                  </a:lnTo>
                  <a:lnTo>
                    <a:pt x="779" y="3995"/>
                  </a:lnTo>
                  <a:lnTo>
                    <a:pt x="783" y="4018"/>
                  </a:lnTo>
                  <a:lnTo>
                    <a:pt x="795" y="4032"/>
                  </a:lnTo>
                  <a:lnTo>
                    <a:pt x="812" y="4040"/>
                  </a:lnTo>
                  <a:lnTo>
                    <a:pt x="832" y="4043"/>
                  </a:lnTo>
                  <a:lnTo>
                    <a:pt x="866" y="4029"/>
                  </a:lnTo>
                  <a:lnTo>
                    <a:pt x="887" y="3997"/>
                  </a:lnTo>
                  <a:lnTo>
                    <a:pt x="915" y="3966"/>
                  </a:lnTo>
                  <a:lnTo>
                    <a:pt x="968" y="3952"/>
                  </a:lnTo>
                  <a:lnTo>
                    <a:pt x="998" y="3956"/>
                  </a:lnTo>
                  <a:lnTo>
                    <a:pt x="1023" y="3969"/>
                  </a:lnTo>
                  <a:lnTo>
                    <a:pt x="1041" y="3991"/>
                  </a:lnTo>
                  <a:lnTo>
                    <a:pt x="1047" y="4022"/>
                  </a:lnTo>
                  <a:lnTo>
                    <a:pt x="1043" y="4047"/>
                  </a:lnTo>
                  <a:lnTo>
                    <a:pt x="1032" y="4066"/>
                  </a:lnTo>
                  <a:lnTo>
                    <a:pt x="1013" y="4078"/>
                  </a:lnTo>
                  <a:lnTo>
                    <a:pt x="987" y="4084"/>
                  </a:lnTo>
                  <a:lnTo>
                    <a:pt x="957" y="4087"/>
                  </a:lnTo>
                  <a:lnTo>
                    <a:pt x="936" y="4095"/>
                  </a:lnTo>
                  <a:lnTo>
                    <a:pt x="922" y="4111"/>
                  </a:lnTo>
                  <a:lnTo>
                    <a:pt x="918" y="4136"/>
                  </a:lnTo>
                  <a:lnTo>
                    <a:pt x="925" y="4158"/>
                  </a:lnTo>
                  <a:lnTo>
                    <a:pt x="943" y="4170"/>
                  </a:lnTo>
                  <a:lnTo>
                    <a:pt x="964" y="4176"/>
                  </a:lnTo>
                  <a:lnTo>
                    <a:pt x="984" y="4179"/>
                  </a:lnTo>
                  <a:lnTo>
                    <a:pt x="1018" y="4187"/>
                  </a:lnTo>
                  <a:lnTo>
                    <a:pt x="1040" y="4202"/>
                  </a:lnTo>
                  <a:lnTo>
                    <a:pt x="1052" y="4224"/>
                  </a:lnTo>
                  <a:lnTo>
                    <a:pt x="1055" y="4250"/>
                  </a:lnTo>
                  <a:lnTo>
                    <a:pt x="1049" y="4284"/>
                  </a:lnTo>
                  <a:lnTo>
                    <a:pt x="1032" y="4311"/>
                  </a:lnTo>
                  <a:lnTo>
                    <a:pt x="1003" y="4329"/>
                  </a:lnTo>
                  <a:lnTo>
                    <a:pt x="964" y="4336"/>
                  </a:lnTo>
                  <a:lnTo>
                    <a:pt x="906" y="4321"/>
                  </a:lnTo>
                  <a:lnTo>
                    <a:pt x="879" y="4287"/>
                  </a:lnTo>
                  <a:lnTo>
                    <a:pt x="859" y="4254"/>
                  </a:lnTo>
                  <a:lnTo>
                    <a:pt x="822" y="4238"/>
                  </a:lnTo>
                  <a:lnTo>
                    <a:pt x="800" y="4242"/>
                  </a:lnTo>
                  <a:lnTo>
                    <a:pt x="782" y="4254"/>
                  </a:lnTo>
                  <a:lnTo>
                    <a:pt x="770" y="4271"/>
                  </a:lnTo>
                  <a:lnTo>
                    <a:pt x="766" y="4294"/>
                  </a:lnTo>
                  <a:lnTo>
                    <a:pt x="776" y="4334"/>
                  </a:lnTo>
                  <a:lnTo>
                    <a:pt x="808" y="4379"/>
                  </a:lnTo>
                  <a:lnTo>
                    <a:pt x="868" y="4416"/>
                  </a:lnTo>
                  <a:lnTo>
                    <a:pt x="962" y="4431"/>
                  </a:lnTo>
                  <a:lnTo>
                    <a:pt x="1045" y="4420"/>
                  </a:lnTo>
                  <a:lnTo>
                    <a:pt x="1113" y="4385"/>
                  </a:lnTo>
                  <a:lnTo>
                    <a:pt x="1152" y="4336"/>
                  </a:lnTo>
                  <a:lnTo>
                    <a:pt x="1159" y="4327"/>
                  </a:lnTo>
                  <a:lnTo>
                    <a:pt x="1176" y="4246"/>
                  </a:lnTo>
                </a:path>
              </a:pathLst>
            </a:custGeom>
            <a:solidFill>
              <a:srgbClr val="D22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My Doctor Say?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2999" y="2022137"/>
            <a:ext cx="3462688" cy="402336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has been to the doctor.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tries to remember what they talked about.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thinks about what will help him.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7537" y="3157538"/>
            <a:ext cx="6858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12440" y="3030960"/>
            <a:ext cx="46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 with my support person, if I brought someone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9450" y="4009739"/>
            <a:ext cx="423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 what my doctor wrote.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8949" y="5089552"/>
            <a:ext cx="3697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I’m still not sure, I can call the doctor.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90048" cy="145075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do After the Appointment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medications and/or medical supplies have been ordered.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when your items will be ready for pick up, and where you can get them.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your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appointment.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over the topics you and your doctor discussed.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want to do this with your support person. Call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doctor’s office if you have follow up questions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up your medications and/or medical supplies.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Make sure you go over the directions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medications with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pharmacist.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to follow your plan for a healthy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lifestyle.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stick to your plan. You might need support to do this.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ask your support person to go over it with you as well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your follow up appointments.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your appointment reminder card, your calendar, or ask your support person to remind you.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7537" y="3157537"/>
            <a:ext cx="6858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2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895" y="286603"/>
            <a:ext cx="10740325" cy="145075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We Make a Plan for a Healthy Lifestyle?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8245" y="1846263"/>
            <a:ext cx="58742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63739" y="3151335"/>
            <a:ext cx="6870404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4"/>
          <p:cNvSpPr txBox="1"/>
          <p:nvPr/>
        </p:nvSpPr>
        <p:spPr>
          <a:xfrm>
            <a:off x="3775960" y="2307358"/>
            <a:ext cx="4065270" cy="5143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Plan </a:t>
            </a:r>
            <a:r>
              <a:rPr lang="en-US" sz="18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for a Healthy Lifestyle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ext Box 488"/>
          <p:cNvSpPr txBox="1">
            <a:spLocks noChangeArrowheads="1"/>
          </p:cNvSpPr>
          <p:nvPr/>
        </p:nvSpPr>
        <p:spPr bwMode="auto">
          <a:xfrm>
            <a:off x="5013846" y="3025941"/>
            <a:ext cx="911225" cy="4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Eat healthy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ts val="158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snacks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 Box 487"/>
          <p:cNvSpPr txBox="1">
            <a:spLocks noChangeArrowheads="1"/>
          </p:cNvSpPr>
          <p:nvPr/>
        </p:nvSpPr>
        <p:spPr bwMode="auto">
          <a:xfrm>
            <a:off x="7841230" y="2978769"/>
            <a:ext cx="1061610" cy="64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Drink </a:t>
            </a:r>
            <a:r>
              <a:rPr lang="en-US" sz="140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plenty of water each day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ext Box 486"/>
          <p:cNvSpPr txBox="1">
            <a:spLocks noChangeArrowheads="1"/>
          </p:cNvSpPr>
          <p:nvPr/>
        </p:nvSpPr>
        <p:spPr bwMode="auto">
          <a:xfrm>
            <a:off x="5013846" y="4441552"/>
            <a:ext cx="101092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>
              <a:lnSpc>
                <a:spcPts val="158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 active each day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Text Box 485"/>
          <p:cNvSpPr txBox="1">
            <a:spLocks noChangeArrowheads="1"/>
          </p:cNvSpPr>
          <p:nvPr/>
        </p:nvSpPr>
        <p:spPr bwMode="auto">
          <a:xfrm>
            <a:off x="7642365" y="4530557"/>
            <a:ext cx="1260475" cy="4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 to bed early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ts val="158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most nights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Learn?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633728" y="1895031"/>
            <a:ext cx="9887712" cy="450850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take charge my health care when I: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1">
              <a:buClrTx/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 how to make appointments.</a:t>
            </a:r>
          </a:p>
          <a:p>
            <a:pPr marL="548640" lvl="1"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bring a support person with me if I choose to.</a:t>
            </a:r>
          </a:p>
          <a:p>
            <a:pPr marL="548640" lvl="1"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take when I go to the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doctor.</a:t>
            </a:r>
          </a:p>
          <a:p>
            <a:pPr marL="548640" lvl="1"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to speak up if I need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it.</a:t>
            </a:r>
          </a:p>
          <a:p>
            <a:pPr marL="548640" lvl="1"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doctor ways to help me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understand.</a:t>
            </a:r>
          </a:p>
          <a:p>
            <a:pPr marL="548640" lvl="1"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say and make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choices.</a:t>
            </a:r>
          </a:p>
          <a:p>
            <a:pPr marL="548640" lvl="1"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to follow my plan for a healthy lifestyle.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7537" y="3157538"/>
            <a:ext cx="685800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3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7537" y="3157538"/>
            <a:ext cx="685800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2353" y="4316811"/>
            <a:ext cx="100584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PowerPoint is adapted from materials developed by NSW Council for Intellectual Disabilities (2009), Australia</a:t>
            </a:r>
            <a:r>
              <a:rPr lang="en-US" i="1" dirty="0"/>
              <a:t>.</a:t>
            </a:r>
          </a:p>
          <a:p>
            <a:endParaRPr lang="en-US" i="1" dirty="0"/>
          </a:p>
          <a:p>
            <a:pPr algn="just">
              <a:spcBef>
                <a:spcPts val="625"/>
              </a:spcBef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toolkit and its components are supported in part by Grant/Cooperative Agreement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#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 U27 DD000014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from the Centers for Disease Control and Prevention</a:t>
            </a:r>
            <a:r>
              <a:rPr lang="en-US" i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Disability and Health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Branch. 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contents of the toolkit are solely the responsibility of the authors and do not necessarily represent the official reviews of the CDC. </a:t>
            </a: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50" y="2678048"/>
            <a:ext cx="2859925" cy="76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97" y="2114173"/>
            <a:ext cx="768096" cy="1316053"/>
          </a:xfrm>
          <a:prstGeom prst="rect">
            <a:avLst/>
          </a:prstGeom>
        </p:spPr>
      </p:pic>
      <p:pic>
        <p:nvPicPr>
          <p:cNvPr id="6" name="Picture 5" descr="X:\OHSU Shared\Restricted\cdrc\Grants OIDD\CCA\OODH\OODH 2016-2021\2016-2021 Activities\S1-PSE\1.2 Healthy Promotion\OSAC\-Logos\OCDD-Logo-V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32" y="2678048"/>
            <a:ext cx="2481681" cy="7357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92353" y="463296"/>
            <a:ext cx="6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Created in partnership with:</a:t>
            </a:r>
          </a:p>
          <a:p>
            <a:pPr marL="740664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Self Advocacy Coalition,</a:t>
            </a:r>
          </a:p>
          <a:p>
            <a:pPr marL="740664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Health and Science University, and </a:t>
            </a:r>
          </a:p>
          <a:p>
            <a:pPr marL="740664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Council on Developmental Disabilities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7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BEFORE: </a:t>
            </a:r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Prepare for My Doctor Appointment</a:t>
            </a:r>
            <a:endParaRPr lang="en-US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-3157268" y="3157268"/>
            <a:ext cx="6858000" cy="543464"/>
          </a:xfrm>
          <a:prstGeom prst="rect">
            <a:avLst/>
          </a:prstGeom>
          <a:solidFill>
            <a:srgbClr val="56D1C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an Appointment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7CF51B-8932-45AB-9D51-B9F6F9C22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25684" cy="4037737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step before going to your doctor is to make your appointment: 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time that works for both you and your doctor.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your doctor is located.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doctor know if you need  language services.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Ensure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doctor’s office is accessible and that they can accommodate your needs.</a:t>
            </a:r>
          </a:p>
          <a:p>
            <a:pPr>
              <a:buNone/>
            </a:pPr>
            <a:endParaRPr lang="en-US" dirty="0">
              <a:solidFill>
                <a:srgbClr val="40404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7537" y="3157537"/>
            <a:ext cx="6858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55" y="2609982"/>
            <a:ext cx="2642818" cy="327348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339072" y="2644033"/>
            <a:ext cx="1816608" cy="9997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97568" y="2749691"/>
            <a:ext cx="1499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Hi, I need to make an appointment.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28147" y="2362061"/>
            <a:ext cx="1415088" cy="1563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400000">
            <a:off x="7173465" y="3528768"/>
            <a:ext cx="202591" cy="306431"/>
          </a:xfrm>
          <a:prstGeom prst="triangl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986162" y="3925748"/>
            <a:ext cx="252880" cy="10003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25334" y="3801331"/>
            <a:ext cx="113708" cy="22444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19648" y="2540100"/>
            <a:ext cx="1166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Yes, Thursday at 2:00 pm sounds great!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Transportation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7537" y="3157537"/>
            <a:ext cx="6858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1F336A42-7BDE-4997-859D-81F2040D6750}"/>
              </a:ext>
            </a:extLst>
          </p:cNvPr>
          <p:cNvSpPr txBox="1">
            <a:spLocks/>
          </p:cNvSpPr>
          <p:nvPr/>
        </p:nvSpPr>
        <p:spPr>
          <a:xfrm>
            <a:off x="1458372" y="2900860"/>
            <a:ext cx="5621422" cy="277962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take public transit, remember your transit pass or fare money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someone drive you, make sure you schedule with them ahead of time.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plan to travel by car, ask your doctor’s office about parking options.</a:t>
            </a:r>
          </a:p>
          <a:p>
            <a:pPr>
              <a:buNone/>
            </a:pPr>
            <a:endParaRPr lang="en-US" dirty="0">
              <a:solidFill>
                <a:srgbClr val="404040"/>
              </a:solidFill>
              <a:cs typeface="Calibri"/>
            </a:endParaRPr>
          </a:p>
          <a:p>
            <a:pPr>
              <a:buNone/>
            </a:pPr>
            <a:endParaRPr lang="en-US" dirty="0">
              <a:solidFill>
                <a:srgbClr val="40404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098" y="1926336"/>
            <a:ext cx="9803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Determining how you will get to and from your appointment and taking time to plan ahead is important.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76" y="3010829"/>
            <a:ext cx="1762371" cy="352187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708450" y="2432725"/>
            <a:ext cx="4344409" cy="3081260"/>
            <a:chOff x="7708450" y="2432725"/>
            <a:chExt cx="4344409" cy="3081260"/>
          </a:xfrm>
        </p:grpSpPr>
        <p:sp>
          <p:nvSpPr>
            <p:cNvPr id="9" name="Cloud Callout 8"/>
            <p:cNvSpPr/>
            <p:nvPr/>
          </p:nvSpPr>
          <p:spPr>
            <a:xfrm rot="1936525">
              <a:off x="9287386" y="3400478"/>
              <a:ext cx="2765473" cy="2113507"/>
            </a:xfrm>
            <a:prstGeom prst="cloudCallout">
              <a:avLst>
                <a:gd name="adj1" fmla="val -53605"/>
                <a:gd name="adj2" fmla="val 5394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708450" y="2432725"/>
              <a:ext cx="2573179" cy="2367301"/>
              <a:chOff x="7708450" y="2432725"/>
              <a:chExt cx="2573179" cy="2367301"/>
            </a:xfrm>
          </p:grpSpPr>
          <p:sp>
            <p:nvSpPr>
              <p:cNvPr id="8" name="Cloud Callout 7"/>
              <p:cNvSpPr/>
              <p:nvPr/>
            </p:nvSpPr>
            <p:spPr>
              <a:xfrm>
                <a:off x="7708450" y="2432725"/>
                <a:ext cx="2023872" cy="1472385"/>
              </a:xfrm>
              <a:prstGeom prst="cloudCallout">
                <a:avLst>
                  <a:gd name="adj1" fmla="val -19026"/>
                  <a:gd name="adj2" fmla="val 7046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82755" y="4337324"/>
                <a:ext cx="698874" cy="46270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44962" y="2683211"/>
                <a:ext cx="509783" cy="586892"/>
              </a:xfrm>
              <a:prstGeom prst="rect">
                <a:avLst/>
              </a:prstGeom>
            </p:spPr>
          </p:pic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83" y="2766905"/>
            <a:ext cx="959299" cy="959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52" y="3707995"/>
            <a:ext cx="1804416" cy="6785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49" y="4466882"/>
            <a:ext cx="1563839" cy="60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with Your Support Person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7CF51B-8932-45AB-9D51-B9F6F9C22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010912" cy="476233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with your support person: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person is someone you feel safe with and who you can trust. 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will want or need a support person, but if you choose to have one, they can assist by helping you: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appointment.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the “Doctor’s Visit Planning Tool” (if needed).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Prepare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doctor visit by role-playing or helping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list of things you would like to talk to your doctor about.</a:t>
            </a: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7537" y="3157537"/>
            <a:ext cx="6858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82" y="2068699"/>
            <a:ext cx="2237614" cy="2064389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C:\Users\aschoff\Desktop\New mod 2 image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t="10274" r="30428" b="15923"/>
          <a:stretch/>
        </p:blipFill>
        <p:spPr bwMode="auto">
          <a:xfrm>
            <a:off x="8527482" y="4376928"/>
            <a:ext cx="2206752" cy="1938528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887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Asking if You will Have a Copay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7536" y="3157536"/>
            <a:ext cx="685800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1F336A42-7BDE-4997-859D-81F2040D6750}"/>
              </a:ext>
            </a:extLst>
          </p:cNvPr>
          <p:cNvSpPr txBox="1">
            <a:spLocks/>
          </p:cNvSpPr>
          <p:nvPr/>
        </p:nvSpPr>
        <p:spPr>
          <a:xfrm>
            <a:off x="1200795" y="2007349"/>
            <a:ext cx="5850933" cy="2626644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insurances have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copays,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some do not. </a:t>
            </a:r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 and check with your insurance and see if you need to pay a copay at the doctor’s office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have a copay,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how much it is and bring the money with you to the doctor’s office.</a:t>
            </a:r>
          </a:p>
          <a:p>
            <a:pPr>
              <a:buNone/>
            </a:pPr>
            <a:endParaRPr lang="en-US" dirty="0">
              <a:solidFill>
                <a:srgbClr val="404040"/>
              </a:solidFill>
              <a:cs typeface="Calibri"/>
            </a:endParaRPr>
          </a:p>
          <a:p>
            <a:pPr>
              <a:buNone/>
            </a:pPr>
            <a:endParaRPr lang="en-US" dirty="0">
              <a:solidFill>
                <a:srgbClr val="40404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13" y="3952067"/>
            <a:ext cx="2403730" cy="2706871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9700446" y="4060556"/>
            <a:ext cx="1596325" cy="94539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7997125" y="3332136"/>
            <a:ext cx="1565329" cy="11313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25879" y="4140346"/>
            <a:ext cx="150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much will it cost?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42" y="4060556"/>
            <a:ext cx="870123" cy="402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80882" y="3473351"/>
            <a:ext cx="159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I have to pay a copay?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43" y="2842080"/>
            <a:ext cx="2355646" cy="2355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I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to My Appointment?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84033" y="2122259"/>
            <a:ext cx="5771647" cy="3838275"/>
          </a:xfrm>
        </p:spPr>
        <p:txBody>
          <a:bodyPr vert="horz" lIns="0" tIns="45720" rIns="0" bIns="45720" rtlCol="0" anchor="t">
            <a:normAutofit/>
          </a:bodyPr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Medicare/Medicaid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card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person if you want one 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 visit planning tool 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card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7537" y="3157537"/>
            <a:ext cx="6858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66F5760-A30E-4EFD-A494-C9F079C1E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249" y="2117469"/>
            <a:ext cx="1722408" cy="955287"/>
          </a:xfrm>
          <a:prstGeom prst="rect">
            <a:avLst/>
          </a:prstGeom>
        </p:spPr>
      </p:pic>
      <p:pic>
        <p:nvPicPr>
          <p:cNvPr id="11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D74B682A-3265-438A-A59E-1D10121C2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041" y="2254934"/>
            <a:ext cx="1823050" cy="1658022"/>
          </a:xfrm>
          <a:prstGeom prst="rect">
            <a:avLst/>
          </a:prstGeom>
        </p:spPr>
      </p:pic>
      <p:pic>
        <p:nvPicPr>
          <p:cNvPr id="26" name="Picture 2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938FD203-6704-4422-AC3B-D00D9E0EB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755" y="5026105"/>
            <a:ext cx="1607390" cy="1075865"/>
          </a:xfrm>
          <a:prstGeom prst="rect">
            <a:avLst/>
          </a:prstGeom>
        </p:spPr>
      </p:pic>
      <p:pic>
        <p:nvPicPr>
          <p:cNvPr id="28" name="Picture 2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9759117D-9202-4331-BCC9-1C0A9CF63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190" y="4126849"/>
            <a:ext cx="1521126" cy="14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DURING: Getting the Most Out of My Appointment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-3184700" y="3184700"/>
            <a:ext cx="6912864" cy="543464"/>
          </a:xfrm>
          <a:prstGeom prst="rect">
            <a:avLst/>
          </a:prstGeom>
          <a:solidFill>
            <a:srgbClr val="56D1C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 Up with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978485"/>
            <a:ext cx="4377044" cy="398204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in charge of your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talk to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 about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concerns or any changes in your health.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with your doctor what you discussed before you leave.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75975" y="3157538"/>
            <a:ext cx="685800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xmlns="" id="{51389677-7490-421D-AA6C-1856A629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115" y="1804625"/>
            <a:ext cx="5244861" cy="44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FFFF"/>
      </a:accent1>
      <a:accent2>
        <a:srgbClr val="FFFFF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926</TotalTime>
  <Words>944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Times New Roman</vt:lpstr>
      <vt:lpstr>Retrospect</vt:lpstr>
      <vt:lpstr>Me and My Doctor</vt:lpstr>
      <vt:lpstr>BEFORE: How to Prepare for My Doctor Appointment</vt:lpstr>
      <vt:lpstr>Making an Appointment</vt:lpstr>
      <vt:lpstr>Finding Transportation</vt:lpstr>
      <vt:lpstr>Planning with Your Support Person</vt:lpstr>
      <vt:lpstr>Asking if You will Have a Copay</vt:lpstr>
      <vt:lpstr>What Should I Bring to My Appointment?</vt:lpstr>
      <vt:lpstr>DURING: Getting the Most Out of My Appointment</vt:lpstr>
      <vt:lpstr>Speaking Up with Your Doctor</vt:lpstr>
      <vt:lpstr>Your Support Person (Their Role)</vt:lpstr>
      <vt:lpstr>Making Choices with the Doctor</vt:lpstr>
      <vt:lpstr>AFTER: Following My Doctor’s Recommendations</vt:lpstr>
      <vt:lpstr>What did My Doctor Say?</vt:lpstr>
      <vt:lpstr>Things to do After the Appointment</vt:lpstr>
      <vt:lpstr>Did We Make a Plan for a Healthy Lifestyle?</vt:lpstr>
      <vt:lpstr>What Did I Learn?</vt:lpstr>
      <vt:lpstr>PowerPoint Presentation</vt:lpstr>
    </vt:vector>
  </TitlesOfParts>
  <Company>OHSU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and My Doctor</dc:title>
  <dc:creator>Erin Taylor</dc:creator>
  <cp:lastModifiedBy>Jordan Clark</cp:lastModifiedBy>
  <cp:revision>363</cp:revision>
  <dcterms:created xsi:type="dcterms:W3CDTF">2018-02-06T21:09:53Z</dcterms:created>
  <dcterms:modified xsi:type="dcterms:W3CDTF">2018-11-26T20:20:15Z</dcterms:modified>
</cp:coreProperties>
</file>