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D25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1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9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27B1CA-4B81-4067-9F2F-2EF0AA82143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5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Healthy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2025" y="4455620"/>
            <a:ext cx="6856417" cy="1143000"/>
          </a:xfrm>
        </p:spPr>
        <p:txBody>
          <a:bodyPr/>
          <a:lstStyle/>
          <a:p>
            <a:pPr algn="ctr"/>
            <a:r>
              <a:rPr lang="en-US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Module 9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fssdkjflsdjflksdjfion 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9888" y="4472732"/>
            <a:ext cx="10058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is adapted from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developed by NSW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Council for Intellectual Disabilities (2009), Australia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pPr algn="just">
              <a:spcBef>
                <a:spcPts val="625"/>
              </a:spcBef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toolkit and its components are supported in part by Grant/Cooperative Agreement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#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U27 DD000014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the Centers for Disease Control and Prevention</a:t>
            </a:r>
            <a:r>
              <a:rPr lang="en-US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Disability and Health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Branch. 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contents of the toolkit are solely the responsibility of the authors and do not necessarily represent the official reviews of the CDC. </a:t>
            </a: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667952"/>
            <a:ext cx="2840736" cy="7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59" y="2164855"/>
            <a:ext cx="738517" cy="1265372"/>
          </a:xfrm>
          <a:prstGeom prst="rect">
            <a:avLst/>
          </a:prstGeom>
        </p:spPr>
      </p:pic>
      <p:pic>
        <p:nvPicPr>
          <p:cNvPr id="6" name="Picture 5" descr="X:\OHSU Shared\Restricted\cdrc\Grants OIDD\CCA\OODH\OODH 2016-2021\2016-2021 Activities\S1-PSE\1.2 Healthy Promotion\OSAC\-Logos\OCDD-Logo-V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20" y="2667952"/>
            <a:ext cx="2621674" cy="7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75232" y="487680"/>
            <a:ext cx="796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Created in partnership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Self Advocacy Coalition,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Health and Science University,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Council on Developmental Disabilities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Healthy Between Doctor Visits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99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1737360"/>
            <a:ext cx="783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important to make healthy choices between doctor visits to help maintain your health, and help you not get Type 2 diabetes or other chronic health conditions.</a:t>
            </a:r>
          </a:p>
        </p:txBody>
      </p:sp>
      <p:pic>
        <p:nvPicPr>
          <p:cNvPr id="5" name="image1.png"/>
          <p:cNvPicPr/>
          <p:nvPr/>
        </p:nvPicPr>
        <p:blipFill rotWithShape="1">
          <a:blip r:embed="rId2" cstate="print"/>
          <a:srcRect t="26374"/>
          <a:stretch/>
        </p:blipFill>
        <p:spPr>
          <a:xfrm>
            <a:off x="9030718" y="3288252"/>
            <a:ext cx="1392382" cy="2149435"/>
          </a:xfrm>
          <a:prstGeom prst="rect">
            <a:avLst/>
          </a:prstGeom>
        </p:spPr>
      </p:pic>
      <p:pic>
        <p:nvPicPr>
          <p:cNvPr id="6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7630" y="2712902"/>
            <a:ext cx="858050" cy="1603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6711" y="3514487"/>
            <a:ext cx="9001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healthy meals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snacks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less unhealthy foods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Drinking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cups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water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day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physically active for 30-60 minutes per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Getting at least 7 hours of sleep per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Taking time to do activities that you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Practicing good hygiene and safe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959" y="3052822"/>
            <a:ext cx="663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ways you can stay healthy?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336" y="4848582"/>
            <a:ext cx="2094005" cy="1857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Eating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35" y="2286502"/>
            <a:ext cx="10058400" cy="4023360"/>
          </a:xfrm>
        </p:spPr>
        <p:txBody>
          <a:bodyPr>
            <a:normAutofit/>
          </a:bodyPr>
          <a:lstStyle/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broccoli, spinach, carrots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Fruits: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apples, berries, bananas, oranges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Grains: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quinoa, brown rice, whole wheat bread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Low-fat Dairy: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milk, yogurt, cheese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meat and poultry, fish, nuts, beans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Oils and Fats: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avocados, olive oil, nuts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WATER!!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8 -13 cups per day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1937" y="1774405"/>
            <a:ext cx="684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kinds of food are considered healthy?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85" y="2030998"/>
            <a:ext cx="1459705" cy="15739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61" y="3474257"/>
            <a:ext cx="1738062" cy="1585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77" y="2003734"/>
            <a:ext cx="1846099" cy="16284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64" y="3553552"/>
            <a:ext cx="1781424" cy="14575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77" y="4848582"/>
            <a:ext cx="2073094" cy="1718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22" y="5679262"/>
            <a:ext cx="1432256" cy="8861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41" y="5315308"/>
            <a:ext cx="1542692" cy="15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Foods to Limit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404055"/>
            <a:ext cx="10058400" cy="4023360"/>
          </a:xfrm>
        </p:spPr>
        <p:txBody>
          <a:bodyPr>
            <a:normAutofit/>
          </a:bodyPr>
          <a:lstStyle/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Sweets: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candy, cookies, cakes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Foods: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french-fries, fried food, pizza 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Salty Foods: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chips, frozen meals, canned foods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 and Sugary Drinks: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Gatorade, energy drinks, soda</a:t>
            </a:r>
          </a:p>
          <a:p>
            <a:endParaRPr lang="en-US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97280" y="1839875"/>
            <a:ext cx="823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kinds of food should you limit?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46" y="1980344"/>
            <a:ext cx="1338212" cy="1139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13" y="2858875"/>
            <a:ext cx="1183344" cy="1273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85" y="1866769"/>
            <a:ext cx="1312590" cy="1078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03" y="4111084"/>
            <a:ext cx="1942110" cy="1117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93" y="4443897"/>
            <a:ext cx="741984" cy="16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5116" y="173736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physically active for 30-60 minutes a day leads to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bones and muscles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heart, brain, and lungs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7280" y="3281293"/>
            <a:ext cx="100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physical activities you can do that fit your lifestyle?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249" y="3748751"/>
            <a:ext cx="5624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Lifting weights</a:t>
            </a:r>
          </a:p>
          <a:p>
            <a:pPr marL="4572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Walking/jogging with friends</a:t>
            </a:r>
          </a:p>
          <a:p>
            <a:pPr marL="4572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</a:p>
          <a:p>
            <a:pPr marL="4572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Riding a bicycle</a:t>
            </a:r>
          </a:p>
          <a:p>
            <a:pPr marL="4572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Gardening</a:t>
            </a:r>
          </a:p>
          <a:p>
            <a:pPr marL="4572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02" y="3742958"/>
            <a:ext cx="1925647" cy="273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6" y="3742958"/>
            <a:ext cx="2685174" cy="2685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91" y="4917356"/>
            <a:ext cx="2638733" cy="17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61" y="4136853"/>
            <a:ext cx="2666778" cy="236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170" y="2225548"/>
            <a:ext cx="2251849" cy="2102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Sleep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5139" y="3595667"/>
            <a:ext cx="10058400" cy="2911081"/>
          </a:xfrm>
        </p:spPr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bed at the same time and get up at the same time every day.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at least 7 hours of sleep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off all electronics at least 30 minutes before bed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physically active during the day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caffeine, large meals, and alcohol before bed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your room is dark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your room at a comfortable temperature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1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6505" y="1748495"/>
            <a:ext cx="9895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Getting a good night’s sleep is good for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mental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emotional, and physical health!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6118" y="2979848"/>
            <a:ext cx="876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ideas to help you get a good night’s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and Social Health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38169"/>
            <a:ext cx="9590512" cy="97132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ways you can support your emotional and social health?</a:t>
            </a: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7280" y="2698302"/>
            <a:ext cx="91867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healthy relationships with family and friends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involved in your community or volunteer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a positive attitude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time for activities you enjoy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 how to manage stress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 in a regular job, volunteer job, or hobby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 gratitude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physically active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Get plenty of sleep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 health and wellness goals and reward yourself when you achieve them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Eat healthy foods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06" y="3428999"/>
            <a:ext cx="2157694" cy="242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92" y="2455867"/>
            <a:ext cx="2427514" cy="24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56" y="2941518"/>
            <a:ext cx="1754579" cy="2339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Tips to Maintaining Health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5719156" cy="49370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else can you stay healthy?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7279" y="2339439"/>
            <a:ext cx="77854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Wash your hands after using the restroom and before 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Brush your teeth 2 times per day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Floss daily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Wear visible clothing when out at night</a:t>
            </a:r>
          </a:p>
          <a:p>
            <a:pPr marL="73152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Light colors and reflective gear</a:t>
            </a:r>
          </a:p>
          <a:p>
            <a:pPr marL="9144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Wear your seatbelt when in the car and a helmet when riding your bicycle</a:t>
            </a:r>
          </a:p>
          <a:p>
            <a:pPr marL="9144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Avoid tobacco use. If you do use, quit!</a:t>
            </a:r>
          </a:p>
          <a:p>
            <a:pPr marL="9144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Ask for help if you are struggling with drugs or abusing alcohol</a:t>
            </a:r>
          </a:p>
          <a:p>
            <a:pPr marL="9144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Talk to your doctor about preventing sexually transmitted infections and unwanted pregnancy.</a:t>
            </a:r>
          </a:p>
          <a:p>
            <a:pPr marL="91440" lvl="2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2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38" y="2339439"/>
            <a:ext cx="967318" cy="1229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60" y="1926447"/>
            <a:ext cx="2342662" cy="412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88" y="5096369"/>
            <a:ext cx="1541937" cy="15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I Learn?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355484"/>
            <a:ext cx="10058400" cy="4023360"/>
          </a:xfrm>
        </p:spPr>
        <p:txBody>
          <a:bodyPr>
            <a:normAutofit/>
          </a:bodyPr>
          <a:lstStyle/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well to help my body and mind.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physically active to help all parts of my body.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plenty of sleep to help with my mental, emotional, and physical health.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time for myself and others, which is an important part of my emotional health.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good health will help me in all areas of my life, including my health care.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"/>
            <a:ext cx="838835" cy="6858001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7280" y="1737360"/>
            <a:ext cx="909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help me stay healthy I: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2114</TotalTime>
  <Words>708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Retrospect</vt:lpstr>
      <vt:lpstr>Staying Healthy</vt:lpstr>
      <vt:lpstr>Staying Healthy Between Doctor Visits</vt:lpstr>
      <vt:lpstr>Healthy Eating</vt:lpstr>
      <vt:lpstr>Foods to Limit</vt:lpstr>
      <vt:lpstr>Physical Activity</vt:lpstr>
      <vt:lpstr>The Importance of Sleep</vt:lpstr>
      <vt:lpstr>Emotional and Social Health</vt:lpstr>
      <vt:lpstr>Other Tips to Maintaining Health</vt:lpstr>
      <vt:lpstr>What did I Learn?</vt:lpstr>
      <vt:lpstr>PowerPoint Presentation</vt:lpstr>
    </vt:vector>
  </TitlesOfParts>
  <Company>OHSU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and My Doctor</dc:title>
  <dc:creator>Erin Taylor</dc:creator>
  <cp:lastModifiedBy>Jordan Clark</cp:lastModifiedBy>
  <cp:revision>53</cp:revision>
  <dcterms:created xsi:type="dcterms:W3CDTF">2018-02-06T21:09:53Z</dcterms:created>
  <dcterms:modified xsi:type="dcterms:W3CDTF">2018-11-26T21:24:00Z</dcterms:modified>
</cp:coreProperties>
</file>