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9" r:id="rId3"/>
    <p:sldId id="279" r:id="rId4"/>
    <p:sldId id="282" r:id="rId5"/>
    <p:sldId id="283" r:id="rId6"/>
    <p:sldId id="280" r:id="rId7"/>
    <p:sldId id="284" r:id="rId8"/>
    <p:sldId id="285" r:id="rId9"/>
    <p:sldId id="281" r:id="rId10"/>
    <p:sldId id="286" r:id="rId11"/>
    <p:sldId id="287" r:id="rId12"/>
    <p:sldId id="28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5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4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F81D82-8BAC-4C6F-AA04-621AB9927F68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6438A05-DEE3-44C0-9588-CB414ACEB562}">
      <dgm:prSet/>
      <dgm:spPr/>
      <dgm:t>
        <a:bodyPr/>
        <a:lstStyle/>
        <a:p>
          <a:r>
            <a:rPr lang="en-US" dirty="0"/>
            <a:t>Residency Requirement: </a:t>
          </a:r>
        </a:p>
      </dgm:t>
    </dgm:pt>
    <dgm:pt modelId="{B5E5FDA6-9171-487D-89B3-FEC009A3A9C9}" type="parTrans" cxnId="{83D5F9EE-86CE-4C2B-ACB4-C9700E57291D}">
      <dgm:prSet/>
      <dgm:spPr/>
      <dgm:t>
        <a:bodyPr/>
        <a:lstStyle/>
        <a:p>
          <a:endParaRPr lang="en-US"/>
        </a:p>
      </dgm:t>
    </dgm:pt>
    <dgm:pt modelId="{6C7933EF-10C3-4337-ADFE-9515C405A3C1}" type="sibTrans" cxnId="{83D5F9EE-86CE-4C2B-ACB4-C9700E57291D}">
      <dgm:prSet/>
      <dgm:spPr/>
      <dgm:t>
        <a:bodyPr/>
        <a:lstStyle/>
        <a:p>
          <a:endParaRPr lang="en-US"/>
        </a:p>
      </dgm:t>
    </dgm:pt>
    <dgm:pt modelId="{3400AADC-C230-4783-BE22-5A1B50DAFD72}">
      <dgm:prSet/>
      <dgm:spPr/>
      <dgm:t>
        <a:bodyPr/>
        <a:lstStyle/>
        <a:p>
          <a:r>
            <a:rPr lang="en-US" dirty="0"/>
            <a:t>TWO scholarly endeavors over entirety of residency.</a:t>
          </a:r>
        </a:p>
      </dgm:t>
    </dgm:pt>
    <dgm:pt modelId="{01A06EFB-C246-4FD8-B9AE-C7B28AD920CB}" type="parTrans" cxnId="{C7A478B1-9F79-4F01-A1B9-07A70431A5B7}">
      <dgm:prSet/>
      <dgm:spPr/>
      <dgm:t>
        <a:bodyPr/>
        <a:lstStyle/>
        <a:p>
          <a:endParaRPr lang="en-US"/>
        </a:p>
      </dgm:t>
    </dgm:pt>
    <dgm:pt modelId="{E896D2B2-80AF-4C40-B3A7-16EEC8A9FC9A}" type="sibTrans" cxnId="{C7A478B1-9F79-4F01-A1B9-07A70431A5B7}">
      <dgm:prSet/>
      <dgm:spPr/>
      <dgm:t>
        <a:bodyPr/>
        <a:lstStyle/>
        <a:p>
          <a:endParaRPr lang="en-US"/>
        </a:p>
      </dgm:t>
    </dgm:pt>
    <dgm:pt modelId="{2A304B39-7DBA-4E70-975C-D90AE1F1D330}">
      <dgm:prSet/>
      <dgm:spPr/>
      <dgm:t>
        <a:bodyPr/>
        <a:lstStyle/>
        <a:p>
          <a:r>
            <a:rPr lang="en-US" dirty="0"/>
            <a:t>Required: first author (poster presentation, peer-reviewed or manuscript submission, curricular or QI, “senior talk”).</a:t>
          </a:r>
        </a:p>
      </dgm:t>
    </dgm:pt>
    <dgm:pt modelId="{14864DE6-C743-43DD-9921-4DCF3230F092}" type="parTrans" cxnId="{5EE583A5-C82D-46D4-BA8D-8D901CA9F211}">
      <dgm:prSet/>
      <dgm:spPr/>
      <dgm:t>
        <a:bodyPr/>
        <a:lstStyle/>
        <a:p>
          <a:endParaRPr lang="en-US"/>
        </a:p>
      </dgm:t>
    </dgm:pt>
    <dgm:pt modelId="{2F1F4AD1-E03B-40D6-A95C-B555B44A83A7}" type="sibTrans" cxnId="{5EE583A5-C82D-46D4-BA8D-8D901CA9F211}">
      <dgm:prSet/>
      <dgm:spPr/>
      <dgm:t>
        <a:bodyPr/>
        <a:lstStyle/>
        <a:p>
          <a:endParaRPr lang="en-US"/>
        </a:p>
      </dgm:t>
    </dgm:pt>
    <dgm:pt modelId="{176AF082-D20E-4280-872F-B9F31A0C46B9}">
      <dgm:prSet/>
      <dgm:spPr/>
      <dgm:t>
        <a:bodyPr/>
        <a:lstStyle/>
        <a:p>
          <a:r>
            <a:rPr lang="en-US" dirty="0"/>
            <a:t>OHSU Scholarship Website</a:t>
          </a:r>
        </a:p>
      </dgm:t>
    </dgm:pt>
    <dgm:pt modelId="{0A59E8BB-3395-418B-A0CD-B560BCE94345}" type="parTrans" cxnId="{5AAFA2AD-0F09-4641-B185-C34A4E292122}">
      <dgm:prSet/>
      <dgm:spPr/>
      <dgm:t>
        <a:bodyPr/>
        <a:lstStyle/>
        <a:p>
          <a:endParaRPr lang="en-US"/>
        </a:p>
      </dgm:t>
    </dgm:pt>
    <dgm:pt modelId="{84C3F34A-F9A8-491F-A449-9B8210BD50B3}" type="sibTrans" cxnId="{5AAFA2AD-0F09-4641-B185-C34A4E292122}">
      <dgm:prSet/>
      <dgm:spPr/>
      <dgm:t>
        <a:bodyPr/>
        <a:lstStyle/>
        <a:p>
          <a:endParaRPr lang="en-US"/>
        </a:p>
      </dgm:t>
    </dgm:pt>
    <dgm:pt modelId="{655C9CA5-A1AE-4B7A-A65E-9DF044820B2F}">
      <dgm:prSet/>
      <dgm:spPr/>
      <dgm:t>
        <a:bodyPr/>
        <a:lstStyle/>
        <a:p>
          <a:r>
            <a:rPr lang="en-US" dirty="0"/>
            <a:t>Faculty Liaisons:</a:t>
          </a:r>
        </a:p>
      </dgm:t>
    </dgm:pt>
    <dgm:pt modelId="{34EF69AB-E7D7-4CCA-8446-F033752D7F7C}" type="parTrans" cxnId="{AE55C7C2-9964-42E2-B27B-A2500C3BF1B6}">
      <dgm:prSet/>
      <dgm:spPr/>
      <dgm:t>
        <a:bodyPr/>
        <a:lstStyle/>
        <a:p>
          <a:endParaRPr lang="en-US"/>
        </a:p>
      </dgm:t>
    </dgm:pt>
    <dgm:pt modelId="{61C8D7A4-8960-4101-B61B-BE31423067F1}" type="sibTrans" cxnId="{AE55C7C2-9964-42E2-B27B-A2500C3BF1B6}">
      <dgm:prSet/>
      <dgm:spPr/>
      <dgm:t>
        <a:bodyPr/>
        <a:lstStyle/>
        <a:p>
          <a:endParaRPr lang="en-US"/>
        </a:p>
      </dgm:t>
    </dgm:pt>
    <dgm:pt modelId="{885F7F8A-54AB-4434-84BD-E76C34B45E58}">
      <dgm:prSet/>
      <dgm:spPr/>
      <dgm:t>
        <a:bodyPr/>
        <a:lstStyle/>
        <a:p>
          <a:r>
            <a:rPr lang="en-US" dirty="0"/>
            <a:t>Alan Hunter</a:t>
          </a:r>
        </a:p>
      </dgm:t>
    </dgm:pt>
    <dgm:pt modelId="{898BFA16-9D10-4495-BF1C-5B5205AE2237}" type="parTrans" cxnId="{14502F79-82AA-43D2-8F7F-E4A86E1AF19B}">
      <dgm:prSet/>
      <dgm:spPr/>
      <dgm:t>
        <a:bodyPr/>
        <a:lstStyle/>
        <a:p>
          <a:endParaRPr lang="en-US"/>
        </a:p>
      </dgm:t>
    </dgm:pt>
    <dgm:pt modelId="{7468A431-8ABF-47EF-9E04-3BEE5B035D06}" type="sibTrans" cxnId="{14502F79-82AA-43D2-8F7F-E4A86E1AF19B}">
      <dgm:prSet/>
      <dgm:spPr/>
      <dgm:t>
        <a:bodyPr/>
        <a:lstStyle/>
        <a:p>
          <a:endParaRPr lang="en-US"/>
        </a:p>
      </dgm:t>
    </dgm:pt>
    <dgm:pt modelId="{BE8CE24B-8F9E-4E9F-BC57-37594528AE3C}">
      <dgm:prSet/>
      <dgm:spPr/>
      <dgm:t>
        <a:bodyPr/>
        <a:lstStyle/>
        <a:p>
          <a:r>
            <a:rPr lang="en-US" dirty="0"/>
            <a:t>Elective Time:</a:t>
          </a:r>
        </a:p>
      </dgm:t>
    </dgm:pt>
    <dgm:pt modelId="{21FBD3FB-78D0-42D9-A0D9-C54693A9F645}" type="parTrans" cxnId="{51F92C04-93FD-42F8-8C61-6A24E9E09CF2}">
      <dgm:prSet/>
      <dgm:spPr/>
      <dgm:t>
        <a:bodyPr/>
        <a:lstStyle/>
        <a:p>
          <a:endParaRPr lang="en-US"/>
        </a:p>
      </dgm:t>
    </dgm:pt>
    <dgm:pt modelId="{FF861981-6731-4A74-81ED-1CDE351F7F72}" type="sibTrans" cxnId="{51F92C04-93FD-42F8-8C61-6A24E9E09CF2}">
      <dgm:prSet/>
      <dgm:spPr/>
      <dgm:t>
        <a:bodyPr/>
        <a:lstStyle/>
        <a:p>
          <a:endParaRPr lang="en-US"/>
        </a:p>
      </dgm:t>
    </dgm:pt>
    <dgm:pt modelId="{319EDF30-64D8-4549-BC93-6408544335F6}">
      <dgm:prSet/>
      <dgm:spPr/>
      <dgm:t>
        <a:bodyPr/>
        <a:lstStyle/>
        <a:p>
          <a:r>
            <a:rPr lang="en-US" dirty="0"/>
            <a:t>PGY-2: 	3 week block; 2 week block</a:t>
          </a:r>
        </a:p>
      </dgm:t>
    </dgm:pt>
    <dgm:pt modelId="{8C5D4639-9453-4E7A-A741-61435DA63660}" type="parTrans" cxnId="{84A9E9EB-52C8-4424-B4BE-8D09CAE6F7BC}">
      <dgm:prSet/>
      <dgm:spPr/>
      <dgm:t>
        <a:bodyPr/>
        <a:lstStyle/>
        <a:p>
          <a:endParaRPr lang="en-US"/>
        </a:p>
      </dgm:t>
    </dgm:pt>
    <dgm:pt modelId="{C608ABA2-93CA-4814-9AF2-12B757C6165A}" type="sibTrans" cxnId="{84A9E9EB-52C8-4424-B4BE-8D09CAE6F7BC}">
      <dgm:prSet/>
      <dgm:spPr/>
      <dgm:t>
        <a:bodyPr/>
        <a:lstStyle/>
        <a:p>
          <a:endParaRPr lang="en-US"/>
        </a:p>
      </dgm:t>
    </dgm:pt>
    <dgm:pt modelId="{68BE3AFA-B201-486A-8D07-46D953362CA6}">
      <dgm:prSet/>
      <dgm:spPr/>
      <dgm:t>
        <a:bodyPr/>
        <a:lstStyle/>
        <a:p>
          <a:r>
            <a:rPr lang="en-US" dirty="0"/>
            <a:t>PGY-3: 	3 week block.</a:t>
          </a:r>
        </a:p>
      </dgm:t>
    </dgm:pt>
    <dgm:pt modelId="{9235084C-1CAF-429B-9BBF-09C51E072ECA}" type="parTrans" cxnId="{AFA6865D-3892-4C33-8415-AC8084519499}">
      <dgm:prSet/>
      <dgm:spPr/>
      <dgm:t>
        <a:bodyPr/>
        <a:lstStyle/>
        <a:p>
          <a:endParaRPr lang="en-US"/>
        </a:p>
      </dgm:t>
    </dgm:pt>
    <dgm:pt modelId="{D222BE3A-99B7-4E70-B2B9-5518844BB0D4}" type="sibTrans" cxnId="{AFA6865D-3892-4C33-8415-AC8084519499}">
      <dgm:prSet/>
      <dgm:spPr/>
      <dgm:t>
        <a:bodyPr/>
        <a:lstStyle/>
        <a:p>
          <a:endParaRPr lang="en-US"/>
        </a:p>
      </dgm:t>
    </dgm:pt>
    <dgm:pt modelId="{1EF8A420-2A0D-43AD-A874-2F4FE3C10215}">
      <dgm:prSet/>
      <dgm:spPr/>
      <dgm:t>
        <a:bodyPr/>
        <a:lstStyle/>
        <a:p>
          <a:r>
            <a:rPr lang="en-US" dirty="0"/>
            <a:t>Chief Residents</a:t>
          </a:r>
        </a:p>
      </dgm:t>
    </dgm:pt>
    <dgm:pt modelId="{BFC26D7E-6003-4A0F-8098-C1EDFD94808B}" type="parTrans" cxnId="{EF8EB0C2-D985-49A5-8DAE-16E7376CC66D}">
      <dgm:prSet/>
      <dgm:spPr/>
      <dgm:t>
        <a:bodyPr/>
        <a:lstStyle/>
        <a:p>
          <a:endParaRPr lang="en-US"/>
        </a:p>
      </dgm:t>
    </dgm:pt>
    <dgm:pt modelId="{09D5D260-E3AD-4DAC-B13C-DCF355D986FB}" type="sibTrans" cxnId="{EF8EB0C2-D985-49A5-8DAE-16E7376CC66D}">
      <dgm:prSet/>
      <dgm:spPr/>
      <dgm:t>
        <a:bodyPr/>
        <a:lstStyle/>
        <a:p>
          <a:endParaRPr lang="en-US"/>
        </a:p>
      </dgm:t>
    </dgm:pt>
    <dgm:pt modelId="{9A418A05-5431-1446-AB56-9265096A25A9}" type="pres">
      <dgm:prSet presAssocID="{3BF81D82-8BAC-4C6F-AA04-621AB9927F68}" presName="linear" presStyleCnt="0">
        <dgm:presLayoutVars>
          <dgm:animLvl val="lvl"/>
          <dgm:resizeHandles val="exact"/>
        </dgm:presLayoutVars>
      </dgm:prSet>
      <dgm:spPr/>
    </dgm:pt>
    <dgm:pt modelId="{1A8FEB62-054F-B741-B144-F50DC97012F4}" type="pres">
      <dgm:prSet presAssocID="{16438A05-DEE3-44C0-9588-CB414ACEB562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6A268C2-B892-CD4C-AC0D-CA09BCE02A4A}" type="pres">
      <dgm:prSet presAssocID="{16438A05-DEE3-44C0-9588-CB414ACEB562}" presName="childText" presStyleLbl="revTx" presStyleIdx="0" presStyleCnt="3">
        <dgm:presLayoutVars>
          <dgm:bulletEnabled val="1"/>
        </dgm:presLayoutVars>
      </dgm:prSet>
      <dgm:spPr/>
    </dgm:pt>
    <dgm:pt modelId="{3C43703E-3381-4244-A3EE-9A284C3D955E}" type="pres">
      <dgm:prSet presAssocID="{176AF082-D20E-4280-872F-B9F31A0C46B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610B6F8B-83A9-1443-A1FE-C2E0209E9528}" type="pres">
      <dgm:prSet presAssocID="{84C3F34A-F9A8-491F-A449-9B8210BD50B3}" presName="spacer" presStyleCnt="0"/>
      <dgm:spPr/>
    </dgm:pt>
    <dgm:pt modelId="{E9A46169-29B0-3744-9A18-6F221E38C344}" type="pres">
      <dgm:prSet presAssocID="{655C9CA5-A1AE-4B7A-A65E-9DF044820B2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57FD8B3-1C6D-FF44-A92F-B15C5DB4811F}" type="pres">
      <dgm:prSet presAssocID="{655C9CA5-A1AE-4B7A-A65E-9DF044820B2F}" presName="childText" presStyleLbl="revTx" presStyleIdx="1" presStyleCnt="3">
        <dgm:presLayoutVars>
          <dgm:bulletEnabled val="1"/>
        </dgm:presLayoutVars>
      </dgm:prSet>
      <dgm:spPr/>
    </dgm:pt>
    <dgm:pt modelId="{6D2A0EDB-52CE-1841-9291-1F0D19998BAB}" type="pres">
      <dgm:prSet presAssocID="{BE8CE24B-8F9E-4E9F-BC57-37594528AE3C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EA4E527-25F6-2149-8667-2F37BB946BA6}" type="pres">
      <dgm:prSet presAssocID="{BE8CE24B-8F9E-4E9F-BC57-37594528AE3C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51F92C04-93FD-42F8-8C61-6A24E9E09CF2}" srcId="{3BF81D82-8BAC-4C6F-AA04-621AB9927F68}" destId="{BE8CE24B-8F9E-4E9F-BC57-37594528AE3C}" srcOrd="3" destOrd="0" parTransId="{21FBD3FB-78D0-42D9-A0D9-C54693A9F645}" sibTransId="{FF861981-6731-4A74-81ED-1CDE351F7F72}"/>
    <dgm:cxn modelId="{D97C271A-726A-B84D-BF7B-4D336F8F0B77}" type="presOf" srcId="{3BF81D82-8BAC-4C6F-AA04-621AB9927F68}" destId="{9A418A05-5431-1446-AB56-9265096A25A9}" srcOrd="0" destOrd="0" presId="urn:microsoft.com/office/officeart/2005/8/layout/vList2"/>
    <dgm:cxn modelId="{AFA6865D-3892-4C33-8415-AC8084519499}" srcId="{BE8CE24B-8F9E-4E9F-BC57-37594528AE3C}" destId="{68BE3AFA-B201-486A-8D07-46D953362CA6}" srcOrd="1" destOrd="0" parTransId="{9235084C-1CAF-429B-9BBF-09C51E072ECA}" sibTransId="{D222BE3A-99B7-4E70-B2B9-5518844BB0D4}"/>
    <dgm:cxn modelId="{EFC25C42-C2D5-444D-8A4B-8697EDDA8382}" type="presOf" srcId="{68BE3AFA-B201-486A-8D07-46D953362CA6}" destId="{CEA4E527-25F6-2149-8667-2F37BB946BA6}" srcOrd="0" destOrd="1" presId="urn:microsoft.com/office/officeart/2005/8/layout/vList2"/>
    <dgm:cxn modelId="{D0DFDA66-7936-4662-A7C3-9B3501B11A15}" type="presOf" srcId="{1EF8A420-2A0D-43AD-A874-2F4FE3C10215}" destId="{857FD8B3-1C6D-FF44-A92F-B15C5DB4811F}" srcOrd="0" destOrd="1" presId="urn:microsoft.com/office/officeart/2005/8/layout/vList2"/>
    <dgm:cxn modelId="{14502F79-82AA-43D2-8F7F-E4A86E1AF19B}" srcId="{655C9CA5-A1AE-4B7A-A65E-9DF044820B2F}" destId="{885F7F8A-54AB-4434-84BD-E76C34B45E58}" srcOrd="0" destOrd="0" parTransId="{898BFA16-9D10-4495-BF1C-5B5205AE2237}" sibTransId="{7468A431-8ABF-47EF-9E04-3BEE5B035D06}"/>
    <dgm:cxn modelId="{B632BF81-840E-3F4B-B505-23EDE029745F}" type="presOf" srcId="{2A304B39-7DBA-4E70-975C-D90AE1F1D330}" destId="{26A268C2-B892-CD4C-AC0D-CA09BCE02A4A}" srcOrd="0" destOrd="1" presId="urn:microsoft.com/office/officeart/2005/8/layout/vList2"/>
    <dgm:cxn modelId="{453314A1-2D1C-7546-94E5-DBE02B9B3CE5}" type="presOf" srcId="{176AF082-D20E-4280-872F-B9F31A0C46B9}" destId="{3C43703E-3381-4244-A3EE-9A284C3D955E}" srcOrd="0" destOrd="0" presId="urn:microsoft.com/office/officeart/2005/8/layout/vList2"/>
    <dgm:cxn modelId="{5EE583A5-C82D-46D4-BA8D-8D901CA9F211}" srcId="{16438A05-DEE3-44C0-9588-CB414ACEB562}" destId="{2A304B39-7DBA-4E70-975C-D90AE1F1D330}" srcOrd="1" destOrd="0" parTransId="{14864DE6-C743-43DD-9921-4DCF3230F092}" sibTransId="{2F1F4AD1-E03B-40D6-A95C-B555B44A83A7}"/>
    <dgm:cxn modelId="{3C7B77A8-6068-954C-94BC-A55935BE2077}" type="presOf" srcId="{3400AADC-C230-4783-BE22-5A1B50DAFD72}" destId="{26A268C2-B892-CD4C-AC0D-CA09BCE02A4A}" srcOrd="0" destOrd="0" presId="urn:microsoft.com/office/officeart/2005/8/layout/vList2"/>
    <dgm:cxn modelId="{5AAFA2AD-0F09-4641-B185-C34A4E292122}" srcId="{3BF81D82-8BAC-4C6F-AA04-621AB9927F68}" destId="{176AF082-D20E-4280-872F-B9F31A0C46B9}" srcOrd="1" destOrd="0" parTransId="{0A59E8BB-3395-418B-A0CD-B560BCE94345}" sibTransId="{84C3F34A-F9A8-491F-A449-9B8210BD50B3}"/>
    <dgm:cxn modelId="{C7A478B1-9F79-4F01-A1B9-07A70431A5B7}" srcId="{16438A05-DEE3-44C0-9588-CB414ACEB562}" destId="{3400AADC-C230-4783-BE22-5A1B50DAFD72}" srcOrd="0" destOrd="0" parTransId="{01A06EFB-C246-4FD8-B9AE-C7B28AD920CB}" sibTransId="{E896D2B2-80AF-4C40-B3A7-16EEC8A9FC9A}"/>
    <dgm:cxn modelId="{0B3F26B7-522B-2D42-94BA-873B7A5B8D5F}" type="presOf" srcId="{BE8CE24B-8F9E-4E9F-BC57-37594528AE3C}" destId="{6D2A0EDB-52CE-1841-9291-1F0D19998BAB}" srcOrd="0" destOrd="0" presId="urn:microsoft.com/office/officeart/2005/8/layout/vList2"/>
    <dgm:cxn modelId="{71523CBE-324D-2747-A1BF-AFC14F11C879}" type="presOf" srcId="{885F7F8A-54AB-4434-84BD-E76C34B45E58}" destId="{857FD8B3-1C6D-FF44-A92F-B15C5DB4811F}" srcOrd="0" destOrd="0" presId="urn:microsoft.com/office/officeart/2005/8/layout/vList2"/>
    <dgm:cxn modelId="{EF8EB0C2-D985-49A5-8DAE-16E7376CC66D}" srcId="{655C9CA5-A1AE-4B7A-A65E-9DF044820B2F}" destId="{1EF8A420-2A0D-43AD-A874-2F4FE3C10215}" srcOrd="1" destOrd="0" parTransId="{BFC26D7E-6003-4A0F-8098-C1EDFD94808B}" sibTransId="{09D5D260-E3AD-4DAC-B13C-DCF355D986FB}"/>
    <dgm:cxn modelId="{AE55C7C2-9964-42E2-B27B-A2500C3BF1B6}" srcId="{3BF81D82-8BAC-4C6F-AA04-621AB9927F68}" destId="{655C9CA5-A1AE-4B7A-A65E-9DF044820B2F}" srcOrd="2" destOrd="0" parTransId="{34EF69AB-E7D7-4CCA-8446-F033752D7F7C}" sibTransId="{61C8D7A4-8960-4101-B61B-BE31423067F1}"/>
    <dgm:cxn modelId="{D9B3BECF-8E78-AC40-87D6-A7D96A700599}" type="presOf" srcId="{319EDF30-64D8-4549-BC93-6408544335F6}" destId="{CEA4E527-25F6-2149-8667-2F37BB946BA6}" srcOrd="0" destOrd="0" presId="urn:microsoft.com/office/officeart/2005/8/layout/vList2"/>
    <dgm:cxn modelId="{84A0CCD3-5BEC-B544-AD59-755D3FBB120A}" type="presOf" srcId="{16438A05-DEE3-44C0-9588-CB414ACEB562}" destId="{1A8FEB62-054F-B741-B144-F50DC97012F4}" srcOrd="0" destOrd="0" presId="urn:microsoft.com/office/officeart/2005/8/layout/vList2"/>
    <dgm:cxn modelId="{5C01ECE1-895F-7246-8E9E-A2A7E9269654}" type="presOf" srcId="{655C9CA5-A1AE-4B7A-A65E-9DF044820B2F}" destId="{E9A46169-29B0-3744-9A18-6F221E38C344}" srcOrd="0" destOrd="0" presId="urn:microsoft.com/office/officeart/2005/8/layout/vList2"/>
    <dgm:cxn modelId="{84A9E9EB-52C8-4424-B4BE-8D09CAE6F7BC}" srcId="{BE8CE24B-8F9E-4E9F-BC57-37594528AE3C}" destId="{319EDF30-64D8-4549-BC93-6408544335F6}" srcOrd="0" destOrd="0" parTransId="{8C5D4639-9453-4E7A-A741-61435DA63660}" sibTransId="{C608ABA2-93CA-4814-9AF2-12B757C6165A}"/>
    <dgm:cxn modelId="{83D5F9EE-86CE-4C2B-ACB4-C9700E57291D}" srcId="{3BF81D82-8BAC-4C6F-AA04-621AB9927F68}" destId="{16438A05-DEE3-44C0-9588-CB414ACEB562}" srcOrd="0" destOrd="0" parTransId="{B5E5FDA6-9171-487D-89B3-FEC009A3A9C9}" sibTransId="{6C7933EF-10C3-4337-ADFE-9515C405A3C1}"/>
    <dgm:cxn modelId="{D5672E2D-CE0D-0349-9C9B-F25C22D53502}" type="presParOf" srcId="{9A418A05-5431-1446-AB56-9265096A25A9}" destId="{1A8FEB62-054F-B741-B144-F50DC97012F4}" srcOrd="0" destOrd="0" presId="urn:microsoft.com/office/officeart/2005/8/layout/vList2"/>
    <dgm:cxn modelId="{ADA505C7-A9AB-AB4F-BF75-3A82ADC0A21C}" type="presParOf" srcId="{9A418A05-5431-1446-AB56-9265096A25A9}" destId="{26A268C2-B892-CD4C-AC0D-CA09BCE02A4A}" srcOrd="1" destOrd="0" presId="urn:microsoft.com/office/officeart/2005/8/layout/vList2"/>
    <dgm:cxn modelId="{196A89D2-8D4C-474D-8E86-70FFA39C8C1F}" type="presParOf" srcId="{9A418A05-5431-1446-AB56-9265096A25A9}" destId="{3C43703E-3381-4244-A3EE-9A284C3D955E}" srcOrd="2" destOrd="0" presId="urn:microsoft.com/office/officeart/2005/8/layout/vList2"/>
    <dgm:cxn modelId="{EFF2C6B4-7936-624B-BC0A-6FB8CAF11776}" type="presParOf" srcId="{9A418A05-5431-1446-AB56-9265096A25A9}" destId="{610B6F8B-83A9-1443-A1FE-C2E0209E9528}" srcOrd="3" destOrd="0" presId="urn:microsoft.com/office/officeart/2005/8/layout/vList2"/>
    <dgm:cxn modelId="{804A3259-4987-AB46-9628-7F938ABFCE2A}" type="presParOf" srcId="{9A418A05-5431-1446-AB56-9265096A25A9}" destId="{E9A46169-29B0-3744-9A18-6F221E38C344}" srcOrd="4" destOrd="0" presId="urn:microsoft.com/office/officeart/2005/8/layout/vList2"/>
    <dgm:cxn modelId="{0E486F0B-88EF-1F49-BA15-924761296824}" type="presParOf" srcId="{9A418A05-5431-1446-AB56-9265096A25A9}" destId="{857FD8B3-1C6D-FF44-A92F-B15C5DB4811F}" srcOrd="5" destOrd="0" presId="urn:microsoft.com/office/officeart/2005/8/layout/vList2"/>
    <dgm:cxn modelId="{714B343A-D9A3-8C48-B0C5-E4558CEF05ED}" type="presParOf" srcId="{9A418A05-5431-1446-AB56-9265096A25A9}" destId="{6D2A0EDB-52CE-1841-9291-1F0D19998BAB}" srcOrd="6" destOrd="0" presId="urn:microsoft.com/office/officeart/2005/8/layout/vList2"/>
    <dgm:cxn modelId="{07C17D93-F134-9D41-BC34-89B260048299}" type="presParOf" srcId="{9A418A05-5431-1446-AB56-9265096A25A9}" destId="{CEA4E527-25F6-2149-8667-2F37BB946BA6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72E43B2-14C5-5B48-84A5-D250CB832DA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C142CE9-CC2E-F443-9EAB-5F3707E41F2D}">
      <dgm:prSet/>
      <dgm:spPr/>
      <dgm:t>
        <a:bodyPr/>
        <a:lstStyle/>
        <a:p>
          <a:r>
            <a:rPr lang="en-US" dirty="0"/>
            <a:t>July-October:</a:t>
          </a:r>
        </a:p>
      </dgm:t>
    </dgm:pt>
    <dgm:pt modelId="{B8D1A0E1-7E66-2C4E-B40F-D86E86AA8947}" type="parTrans" cxnId="{09371680-52C5-7C45-907E-C13C7DFECE73}">
      <dgm:prSet/>
      <dgm:spPr/>
      <dgm:t>
        <a:bodyPr/>
        <a:lstStyle/>
        <a:p>
          <a:endParaRPr lang="en-US"/>
        </a:p>
      </dgm:t>
    </dgm:pt>
    <dgm:pt modelId="{998B6969-E043-144E-BBB0-B36353B1F360}" type="sibTrans" cxnId="{09371680-52C5-7C45-907E-C13C7DFECE73}">
      <dgm:prSet/>
      <dgm:spPr/>
      <dgm:t>
        <a:bodyPr/>
        <a:lstStyle/>
        <a:p>
          <a:endParaRPr lang="en-US"/>
        </a:p>
      </dgm:t>
    </dgm:pt>
    <dgm:pt modelId="{B805A90F-4151-E946-9CD3-686190EEB960}">
      <dgm:prSet/>
      <dgm:spPr/>
      <dgm:t>
        <a:bodyPr/>
        <a:lstStyle/>
        <a:p>
          <a:r>
            <a:rPr lang="en-US" b="0" dirty="0"/>
            <a:t>Continue consult/elective time.</a:t>
          </a:r>
        </a:p>
      </dgm:t>
    </dgm:pt>
    <dgm:pt modelId="{A4357E5E-89AA-3A45-AA50-A7DBF25A7569}" type="parTrans" cxnId="{415BC10C-CA82-724D-8D52-D04B65C480ED}">
      <dgm:prSet/>
      <dgm:spPr/>
      <dgm:t>
        <a:bodyPr/>
        <a:lstStyle/>
        <a:p>
          <a:endParaRPr lang="en-US"/>
        </a:p>
      </dgm:t>
    </dgm:pt>
    <dgm:pt modelId="{04F2B55E-0E3F-F04A-885B-A4F6A22C2B71}" type="sibTrans" cxnId="{415BC10C-CA82-724D-8D52-D04B65C480ED}">
      <dgm:prSet/>
      <dgm:spPr/>
      <dgm:t>
        <a:bodyPr/>
        <a:lstStyle/>
        <a:p>
          <a:endParaRPr lang="en-US"/>
        </a:p>
      </dgm:t>
    </dgm:pt>
    <dgm:pt modelId="{17229F67-9B69-9E4F-AB8B-1FFDE01EB9D5}">
      <dgm:prSet/>
      <dgm:spPr/>
      <dgm:t>
        <a:bodyPr/>
        <a:lstStyle/>
        <a:p>
          <a:r>
            <a:rPr lang="en-US" dirty="0"/>
            <a:t>November-February:</a:t>
          </a:r>
        </a:p>
      </dgm:t>
    </dgm:pt>
    <dgm:pt modelId="{23336DCB-55EE-9B46-BC37-E99FA769F2DD}" type="parTrans" cxnId="{0F7357E8-201C-4647-92C0-000519B221AF}">
      <dgm:prSet/>
      <dgm:spPr/>
      <dgm:t>
        <a:bodyPr/>
        <a:lstStyle/>
        <a:p>
          <a:endParaRPr lang="en-US"/>
        </a:p>
      </dgm:t>
    </dgm:pt>
    <dgm:pt modelId="{985985EC-99B7-3144-B159-19C6AEB8181D}" type="sibTrans" cxnId="{0F7357E8-201C-4647-92C0-000519B221AF}">
      <dgm:prSet/>
      <dgm:spPr/>
      <dgm:t>
        <a:bodyPr/>
        <a:lstStyle/>
        <a:p>
          <a:endParaRPr lang="en-US"/>
        </a:p>
      </dgm:t>
    </dgm:pt>
    <dgm:pt modelId="{CD11132F-2BF2-8047-8A67-478DA034DEC0}">
      <dgm:prSet/>
      <dgm:spPr/>
      <dgm:t>
        <a:bodyPr/>
        <a:lstStyle/>
        <a:p>
          <a:r>
            <a:rPr lang="en-US" dirty="0"/>
            <a:t>Consider reaching out to other PGY-1s/PGY-2s and/or the Chief Residents to pass along feasible projects.</a:t>
          </a:r>
        </a:p>
      </dgm:t>
    </dgm:pt>
    <dgm:pt modelId="{770FEAFF-98BE-9445-9009-D9B59022084B}" type="parTrans" cxnId="{C6BA9160-9BBF-7249-984C-76F058053BCD}">
      <dgm:prSet/>
      <dgm:spPr/>
      <dgm:t>
        <a:bodyPr/>
        <a:lstStyle/>
        <a:p>
          <a:endParaRPr lang="en-US"/>
        </a:p>
      </dgm:t>
    </dgm:pt>
    <dgm:pt modelId="{E8B30699-6F54-8B4C-B7E4-13F7D3EE8ACE}" type="sibTrans" cxnId="{C6BA9160-9BBF-7249-984C-76F058053BCD}">
      <dgm:prSet/>
      <dgm:spPr/>
      <dgm:t>
        <a:bodyPr/>
        <a:lstStyle/>
        <a:p>
          <a:endParaRPr lang="en-US"/>
        </a:p>
      </dgm:t>
    </dgm:pt>
    <dgm:pt modelId="{3D29C891-8393-F844-8F0B-9AC83F7A1FDB}">
      <dgm:prSet/>
      <dgm:spPr/>
      <dgm:t>
        <a:bodyPr/>
        <a:lstStyle/>
        <a:p>
          <a:r>
            <a:rPr lang="en-US" dirty="0"/>
            <a:t>March-June:</a:t>
          </a:r>
        </a:p>
      </dgm:t>
    </dgm:pt>
    <dgm:pt modelId="{4E55AB66-B01D-DE45-ACEA-9189710D825D}" type="parTrans" cxnId="{79D158C8-AF13-0947-AFE8-7D11466A4FDD}">
      <dgm:prSet/>
      <dgm:spPr/>
      <dgm:t>
        <a:bodyPr/>
        <a:lstStyle/>
        <a:p>
          <a:endParaRPr lang="en-US"/>
        </a:p>
      </dgm:t>
    </dgm:pt>
    <dgm:pt modelId="{9E13BE76-D476-504C-8FAB-3FCAA0C62675}" type="sibTrans" cxnId="{79D158C8-AF13-0947-AFE8-7D11466A4FDD}">
      <dgm:prSet/>
      <dgm:spPr/>
      <dgm:t>
        <a:bodyPr/>
        <a:lstStyle/>
        <a:p>
          <a:endParaRPr lang="en-US"/>
        </a:p>
      </dgm:t>
    </dgm:pt>
    <dgm:pt modelId="{C15F07E2-E415-4B4A-9E85-51181FA6816F}">
      <dgm:prSet/>
      <dgm:spPr/>
      <dgm:t>
        <a:bodyPr/>
        <a:lstStyle/>
        <a:p>
          <a:r>
            <a:rPr lang="en-US" dirty="0"/>
            <a:t>Continue mentorship and career-based clinics/electives.</a:t>
          </a:r>
        </a:p>
      </dgm:t>
    </dgm:pt>
    <dgm:pt modelId="{11CDEE3E-2DE8-A64C-B48A-6AFC91FAC6CB}" type="parTrans" cxnId="{A6BF5360-0F83-724C-934C-5FAFD566D5B6}">
      <dgm:prSet/>
      <dgm:spPr/>
      <dgm:t>
        <a:bodyPr/>
        <a:lstStyle/>
        <a:p>
          <a:endParaRPr lang="en-US"/>
        </a:p>
      </dgm:t>
    </dgm:pt>
    <dgm:pt modelId="{8B73590F-00C6-424D-A0B8-C9F928C90DD7}" type="sibTrans" cxnId="{A6BF5360-0F83-724C-934C-5FAFD566D5B6}">
      <dgm:prSet/>
      <dgm:spPr/>
      <dgm:t>
        <a:bodyPr/>
        <a:lstStyle/>
        <a:p>
          <a:endParaRPr lang="en-US"/>
        </a:p>
      </dgm:t>
    </dgm:pt>
    <dgm:pt modelId="{5F97DD16-8F5C-234F-A5B9-5462ABF4C06D}">
      <dgm:prSet/>
      <dgm:spPr/>
      <dgm:t>
        <a:bodyPr/>
        <a:lstStyle/>
        <a:p>
          <a:r>
            <a:rPr lang="en-US" b="0" dirty="0"/>
            <a:t>Continue working towards completing ongoing projects.</a:t>
          </a:r>
        </a:p>
      </dgm:t>
    </dgm:pt>
    <dgm:pt modelId="{AADE41A6-B6F9-1A41-A7A7-BBDCB922259C}" type="parTrans" cxnId="{55E4A6EA-143E-C04A-910C-95AAA7CE444A}">
      <dgm:prSet/>
      <dgm:spPr/>
      <dgm:t>
        <a:bodyPr/>
        <a:lstStyle/>
        <a:p>
          <a:endParaRPr lang="en-US"/>
        </a:p>
      </dgm:t>
    </dgm:pt>
    <dgm:pt modelId="{04D7C0F8-824E-7F47-B1D9-F9846120261D}" type="sibTrans" cxnId="{55E4A6EA-143E-C04A-910C-95AAA7CE444A}">
      <dgm:prSet/>
      <dgm:spPr/>
      <dgm:t>
        <a:bodyPr/>
        <a:lstStyle/>
        <a:p>
          <a:endParaRPr lang="en-US"/>
        </a:p>
      </dgm:t>
    </dgm:pt>
    <dgm:pt modelId="{F85FC469-A936-8C4C-97ED-0910D59D49D1}">
      <dgm:prSet/>
      <dgm:spPr/>
      <dgm:t>
        <a:bodyPr/>
        <a:lstStyle/>
        <a:p>
          <a:r>
            <a:rPr lang="en-US" b="0" dirty="0"/>
            <a:t>September/October:</a:t>
          </a:r>
        </a:p>
      </dgm:t>
    </dgm:pt>
    <dgm:pt modelId="{367E510D-3275-CF45-9354-B891132075A3}" type="parTrans" cxnId="{1067237E-06A1-7D4D-8E23-FD1CB86A5C3B}">
      <dgm:prSet/>
      <dgm:spPr/>
      <dgm:t>
        <a:bodyPr/>
        <a:lstStyle/>
        <a:p>
          <a:endParaRPr lang="en-US"/>
        </a:p>
      </dgm:t>
    </dgm:pt>
    <dgm:pt modelId="{EC0384E1-654C-1248-8A8F-127A3E4BF14B}" type="sibTrans" cxnId="{1067237E-06A1-7D4D-8E23-FD1CB86A5C3B}">
      <dgm:prSet/>
      <dgm:spPr/>
      <dgm:t>
        <a:bodyPr/>
        <a:lstStyle/>
        <a:p>
          <a:endParaRPr lang="en-US"/>
        </a:p>
      </dgm:t>
    </dgm:pt>
    <dgm:pt modelId="{AB2A1CAA-3E66-4941-84BF-0729BCD34C1A}">
      <dgm:prSet/>
      <dgm:spPr/>
      <dgm:t>
        <a:bodyPr/>
        <a:lstStyle/>
        <a:p>
          <a:r>
            <a:rPr lang="en-US" b="0" dirty="0"/>
            <a:t>Fellowship Interview Season</a:t>
          </a:r>
        </a:p>
      </dgm:t>
    </dgm:pt>
    <dgm:pt modelId="{39742D6A-C9A6-AF4B-B363-29681E315159}" type="parTrans" cxnId="{270671D8-4DB5-E441-9799-1BC676448632}">
      <dgm:prSet/>
      <dgm:spPr/>
      <dgm:t>
        <a:bodyPr/>
        <a:lstStyle/>
        <a:p>
          <a:endParaRPr lang="en-US"/>
        </a:p>
      </dgm:t>
    </dgm:pt>
    <dgm:pt modelId="{ADDBB108-65D8-3D4B-A2F0-1BA35C608C5F}" type="sibTrans" cxnId="{270671D8-4DB5-E441-9799-1BC676448632}">
      <dgm:prSet/>
      <dgm:spPr/>
      <dgm:t>
        <a:bodyPr/>
        <a:lstStyle/>
        <a:p>
          <a:endParaRPr lang="en-US"/>
        </a:p>
      </dgm:t>
    </dgm:pt>
    <dgm:pt modelId="{B120C434-486D-6E48-8A82-66FF650737B7}">
      <dgm:prSet/>
      <dgm:spPr/>
      <dgm:t>
        <a:bodyPr/>
        <a:lstStyle/>
        <a:p>
          <a:r>
            <a:rPr lang="en-US" dirty="0"/>
            <a:t>December:</a:t>
          </a:r>
        </a:p>
      </dgm:t>
    </dgm:pt>
    <dgm:pt modelId="{A367C1A3-655D-3446-8A55-665D73530591}" type="parTrans" cxnId="{7BCA68BB-AB55-1346-A42D-E4D063A789C4}">
      <dgm:prSet/>
      <dgm:spPr/>
      <dgm:t>
        <a:bodyPr/>
        <a:lstStyle/>
        <a:p>
          <a:endParaRPr lang="en-US"/>
        </a:p>
      </dgm:t>
    </dgm:pt>
    <dgm:pt modelId="{B610135D-12F2-7F4A-811A-3913AE39B392}" type="sibTrans" cxnId="{7BCA68BB-AB55-1346-A42D-E4D063A789C4}">
      <dgm:prSet/>
      <dgm:spPr/>
      <dgm:t>
        <a:bodyPr/>
        <a:lstStyle/>
        <a:p>
          <a:endParaRPr lang="en-US"/>
        </a:p>
      </dgm:t>
    </dgm:pt>
    <dgm:pt modelId="{BABB7FE9-1EE8-E948-ACBB-6A3659169BF2}">
      <dgm:prSet/>
      <dgm:spPr/>
      <dgm:t>
        <a:bodyPr/>
        <a:lstStyle/>
        <a:p>
          <a:r>
            <a:rPr lang="en-US" dirty="0"/>
            <a:t>MATCH DAY</a:t>
          </a:r>
        </a:p>
      </dgm:t>
    </dgm:pt>
    <dgm:pt modelId="{2E0F0C90-6047-3F4A-8332-DAA5E8968075}" type="parTrans" cxnId="{8FE6ADB0-8EBB-5948-B6EB-811771D5713A}">
      <dgm:prSet/>
      <dgm:spPr/>
      <dgm:t>
        <a:bodyPr/>
        <a:lstStyle/>
        <a:p>
          <a:endParaRPr lang="en-US"/>
        </a:p>
      </dgm:t>
    </dgm:pt>
    <dgm:pt modelId="{065ED1AD-AF90-C745-A93D-1FFEEFC5903C}" type="sibTrans" cxnId="{8FE6ADB0-8EBB-5948-B6EB-811771D5713A}">
      <dgm:prSet/>
      <dgm:spPr/>
      <dgm:t>
        <a:bodyPr/>
        <a:lstStyle/>
        <a:p>
          <a:endParaRPr lang="en-US"/>
        </a:p>
      </dgm:t>
    </dgm:pt>
    <dgm:pt modelId="{74AB7DD4-023F-C643-93C2-5CA15F08A0C7}">
      <dgm:prSet/>
      <dgm:spPr/>
      <dgm:t>
        <a:bodyPr/>
        <a:lstStyle/>
        <a:p>
          <a:r>
            <a:rPr lang="en-US" dirty="0"/>
            <a:t>Pass along incomplete projects if feasible.</a:t>
          </a:r>
        </a:p>
      </dgm:t>
    </dgm:pt>
    <dgm:pt modelId="{F265B23D-915C-8749-8709-102A5394C93A}" type="parTrans" cxnId="{23A43380-57F0-9A4C-8966-1016E0596BBB}">
      <dgm:prSet/>
      <dgm:spPr/>
      <dgm:t>
        <a:bodyPr/>
        <a:lstStyle/>
        <a:p>
          <a:endParaRPr lang="en-US"/>
        </a:p>
      </dgm:t>
    </dgm:pt>
    <dgm:pt modelId="{4CF2D7A5-1509-2F46-AF2C-2567CD2F4E34}" type="sibTrans" cxnId="{23A43380-57F0-9A4C-8966-1016E0596BBB}">
      <dgm:prSet/>
      <dgm:spPr/>
      <dgm:t>
        <a:bodyPr/>
        <a:lstStyle/>
        <a:p>
          <a:endParaRPr lang="en-US"/>
        </a:p>
      </dgm:t>
    </dgm:pt>
    <dgm:pt modelId="{62AAA1F6-B431-DE4B-8CBA-D1B2B4B6D93B}">
      <dgm:prSet/>
      <dgm:spPr/>
      <dgm:t>
        <a:bodyPr/>
        <a:lstStyle/>
        <a:p>
          <a:r>
            <a:rPr lang="en-US" b="0" dirty="0"/>
            <a:t>Apply for jobs in primary care/hospitalist.</a:t>
          </a:r>
        </a:p>
      </dgm:t>
    </dgm:pt>
    <dgm:pt modelId="{F8BDB900-75C9-A74A-A54F-3379D02A7CB2}" type="parTrans" cxnId="{77A3BE25-D965-6C4D-BBB8-B80226EC16D5}">
      <dgm:prSet/>
      <dgm:spPr/>
      <dgm:t>
        <a:bodyPr/>
        <a:lstStyle/>
        <a:p>
          <a:endParaRPr lang="en-US"/>
        </a:p>
      </dgm:t>
    </dgm:pt>
    <dgm:pt modelId="{1D73A9AE-F12F-A24F-848D-4924CA899280}" type="sibTrans" cxnId="{77A3BE25-D965-6C4D-BBB8-B80226EC16D5}">
      <dgm:prSet/>
      <dgm:spPr/>
      <dgm:t>
        <a:bodyPr/>
        <a:lstStyle/>
        <a:p>
          <a:endParaRPr lang="en-US"/>
        </a:p>
      </dgm:t>
    </dgm:pt>
    <dgm:pt modelId="{33A787FA-ED43-FF42-9B25-0A2669339A57}" type="pres">
      <dgm:prSet presAssocID="{E72E43B2-14C5-5B48-84A5-D250CB832DAB}" presName="linear" presStyleCnt="0">
        <dgm:presLayoutVars>
          <dgm:animLvl val="lvl"/>
          <dgm:resizeHandles val="exact"/>
        </dgm:presLayoutVars>
      </dgm:prSet>
      <dgm:spPr/>
    </dgm:pt>
    <dgm:pt modelId="{8B1125CC-5F3B-A34D-A986-1F09179557A0}" type="pres">
      <dgm:prSet presAssocID="{AC142CE9-CC2E-F443-9EAB-5F3707E41F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714A537-6BD9-8841-8D85-BFAD92FF5E2F}" type="pres">
      <dgm:prSet presAssocID="{AC142CE9-CC2E-F443-9EAB-5F3707E41F2D}" presName="childText" presStyleLbl="revTx" presStyleIdx="0" presStyleCnt="3">
        <dgm:presLayoutVars>
          <dgm:bulletEnabled val="1"/>
        </dgm:presLayoutVars>
      </dgm:prSet>
      <dgm:spPr/>
    </dgm:pt>
    <dgm:pt modelId="{57719E95-E264-3D4A-B095-FC5911E7011E}" type="pres">
      <dgm:prSet presAssocID="{17229F67-9B69-9E4F-AB8B-1FFDE01EB9D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5630535-A871-7F4B-A335-C56A1212B021}" type="pres">
      <dgm:prSet presAssocID="{17229F67-9B69-9E4F-AB8B-1FFDE01EB9D5}" presName="childText" presStyleLbl="revTx" presStyleIdx="1" presStyleCnt="3">
        <dgm:presLayoutVars>
          <dgm:bulletEnabled val="1"/>
        </dgm:presLayoutVars>
      </dgm:prSet>
      <dgm:spPr/>
    </dgm:pt>
    <dgm:pt modelId="{C7CBE230-2824-8943-898F-E4F601303151}" type="pres">
      <dgm:prSet presAssocID="{3D29C891-8393-F844-8F0B-9AC83F7A1FD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69E797A-BF2A-0E44-8EFE-7D640BC5A99D}" type="pres">
      <dgm:prSet presAssocID="{3D29C891-8393-F844-8F0B-9AC83F7A1FD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15BC10C-CA82-724D-8D52-D04B65C480ED}" srcId="{AC142CE9-CC2E-F443-9EAB-5F3707E41F2D}" destId="{B805A90F-4151-E946-9CD3-686190EEB960}" srcOrd="1" destOrd="0" parTransId="{A4357E5E-89AA-3A45-AA50-A7DBF25A7569}" sibTransId="{04F2B55E-0E3F-F04A-885B-A4F6A22C2B71}"/>
    <dgm:cxn modelId="{B1DA000E-378A-B644-B910-280C32C7C2B0}" type="presOf" srcId="{F85FC469-A936-8C4C-97ED-0910D59D49D1}" destId="{B714A537-6BD9-8841-8D85-BFAD92FF5E2F}" srcOrd="0" destOrd="3" presId="urn:microsoft.com/office/officeart/2005/8/layout/vList2"/>
    <dgm:cxn modelId="{25F7CE1B-AC04-1245-98BC-C1D98C73F164}" type="presOf" srcId="{17229F67-9B69-9E4F-AB8B-1FFDE01EB9D5}" destId="{57719E95-E264-3D4A-B095-FC5911E7011E}" srcOrd="0" destOrd="0" presId="urn:microsoft.com/office/officeart/2005/8/layout/vList2"/>
    <dgm:cxn modelId="{77A3BE25-D965-6C4D-BBB8-B80226EC16D5}" srcId="{AC142CE9-CC2E-F443-9EAB-5F3707E41F2D}" destId="{62AAA1F6-B431-DE4B-8CBA-D1B2B4B6D93B}" srcOrd="0" destOrd="0" parTransId="{F8BDB900-75C9-A74A-A54F-3379D02A7CB2}" sibTransId="{1D73A9AE-F12F-A24F-848D-4924CA899280}"/>
    <dgm:cxn modelId="{1667A93B-41B8-C54F-AAEE-75707A0C4029}" type="presOf" srcId="{AB2A1CAA-3E66-4941-84BF-0729BCD34C1A}" destId="{B714A537-6BD9-8841-8D85-BFAD92FF5E2F}" srcOrd="0" destOrd="4" presId="urn:microsoft.com/office/officeart/2005/8/layout/vList2"/>
    <dgm:cxn modelId="{1D38095C-6824-F446-A649-06CCCFE9410C}" type="presOf" srcId="{E72E43B2-14C5-5B48-84A5-D250CB832DAB}" destId="{33A787FA-ED43-FF42-9B25-0A2669339A57}" srcOrd="0" destOrd="0" presId="urn:microsoft.com/office/officeart/2005/8/layout/vList2"/>
    <dgm:cxn modelId="{874F805C-7565-6E47-BA49-6A2A2CCA394A}" type="presOf" srcId="{C15F07E2-E415-4B4A-9E85-51181FA6816F}" destId="{869E797A-BF2A-0E44-8EFE-7D640BC5A99D}" srcOrd="0" destOrd="0" presId="urn:microsoft.com/office/officeart/2005/8/layout/vList2"/>
    <dgm:cxn modelId="{A6BF5360-0F83-724C-934C-5FAFD566D5B6}" srcId="{3D29C891-8393-F844-8F0B-9AC83F7A1FDB}" destId="{C15F07E2-E415-4B4A-9E85-51181FA6816F}" srcOrd="0" destOrd="0" parTransId="{11CDEE3E-2DE8-A64C-B48A-6AFC91FAC6CB}" sibTransId="{8B73590F-00C6-424D-A0B8-C9F928C90DD7}"/>
    <dgm:cxn modelId="{C6BA9160-9BBF-7249-984C-76F058053BCD}" srcId="{17229F67-9B69-9E4F-AB8B-1FFDE01EB9D5}" destId="{CD11132F-2BF2-8047-8A67-478DA034DEC0}" srcOrd="0" destOrd="0" parTransId="{770FEAFF-98BE-9445-9009-D9B59022084B}" sibTransId="{E8B30699-6F54-8B4C-B7E4-13F7D3EE8ACE}"/>
    <dgm:cxn modelId="{BCD0AA51-5A38-5C44-BB35-3E3E5EEBAA54}" type="presOf" srcId="{B120C434-486D-6E48-8A82-66FF650737B7}" destId="{95630535-A871-7F4B-A335-C56A1212B021}" srcOrd="0" destOrd="1" presId="urn:microsoft.com/office/officeart/2005/8/layout/vList2"/>
    <dgm:cxn modelId="{009F1A52-1871-C74D-A45C-DA54BF303BC9}" type="presOf" srcId="{62AAA1F6-B431-DE4B-8CBA-D1B2B4B6D93B}" destId="{B714A537-6BD9-8841-8D85-BFAD92FF5E2F}" srcOrd="0" destOrd="0" presId="urn:microsoft.com/office/officeart/2005/8/layout/vList2"/>
    <dgm:cxn modelId="{1067237E-06A1-7D4D-8E23-FD1CB86A5C3B}" srcId="{AC142CE9-CC2E-F443-9EAB-5F3707E41F2D}" destId="{F85FC469-A936-8C4C-97ED-0910D59D49D1}" srcOrd="3" destOrd="0" parTransId="{367E510D-3275-CF45-9354-B891132075A3}" sibTransId="{EC0384E1-654C-1248-8A8F-127A3E4BF14B}"/>
    <dgm:cxn modelId="{09371680-52C5-7C45-907E-C13C7DFECE73}" srcId="{E72E43B2-14C5-5B48-84A5-D250CB832DAB}" destId="{AC142CE9-CC2E-F443-9EAB-5F3707E41F2D}" srcOrd="0" destOrd="0" parTransId="{B8D1A0E1-7E66-2C4E-B40F-D86E86AA8947}" sibTransId="{998B6969-E043-144E-BBB0-B36353B1F360}"/>
    <dgm:cxn modelId="{23A43380-57F0-9A4C-8966-1016E0596BBB}" srcId="{3D29C891-8393-F844-8F0B-9AC83F7A1FDB}" destId="{74AB7DD4-023F-C643-93C2-5CA15F08A0C7}" srcOrd="1" destOrd="0" parTransId="{F265B23D-915C-8749-8709-102A5394C93A}" sibTransId="{4CF2D7A5-1509-2F46-AF2C-2567CD2F4E34}"/>
    <dgm:cxn modelId="{E001BC8A-8A41-3D4F-850D-84F1F350B9D9}" type="presOf" srcId="{AC142CE9-CC2E-F443-9EAB-5F3707E41F2D}" destId="{8B1125CC-5F3B-A34D-A986-1F09179557A0}" srcOrd="0" destOrd="0" presId="urn:microsoft.com/office/officeart/2005/8/layout/vList2"/>
    <dgm:cxn modelId="{8FE6ADB0-8EBB-5948-B6EB-811771D5713A}" srcId="{B120C434-486D-6E48-8A82-66FF650737B7}" destId="{BABB7FE9-1EE8-E948-ACBB-6A3659169BF2}" srcOrd="0" destOrd="0" parTransId="{2E0F0C90-6047-3F4A-8332-DAA5E8968075}" sibTransId="{065ED1AD-AF90-C745-A93D-1FFEEFC5903C}"/>
    <dgm:cxn modelId="{18847DB9-0174-274C-B17B-B7FD5ED96883}" type="presOf" srcId="{74AB7DD4-023F-C643-93C2-5CA15F08A0C7}" destId="{869E797A-BF2A-0E44-8EFE-7D640BC5A99D}" srcOrd="0" destOrd="1" presId="urn:microsoft.com/office/officeart/2005/8/layout/vList2"/>
    <dgm:cxn modelId="{7BCA68BB-AB55-1346-A42D-E4D063A789C4}" srcId="{17229F67-9B69-9E4F-AB8B-1FFDE01EB9D5}" destId="{B120C434-486D-6E48-8A82-66FF650737B7}" srcOrd="1" destOrd="0" parTransId="{A367C1A3-655D-3446-8A55-665D73530591}" sibTransId="{B610135D-12F2-7F4A-811A-3913AE39B392}"/>
    <dgm:cxn modelId="{95734DBB-9781-7A49-B0B3-D629CC827579}" type="presOf" srcId="{5F97DD16-8F5C-234F-A5B9-5462ABF4C06D}" destId="{B714A537-6BD9-8841-8D85-BFAD92FF5E2F}" srcOrd="0" destOrd="2" presId="urn:microsoft.com/office/officeart/2005/8/layout/vList2"/>
    <dgm:cxn modelId="{415C7BBC-BD43-ED45-A0C8-47CE67D8AC2B}" type="presOf" srcId="{B805A90F-4151-E946-9CD3-686190EEB960}" destId="{B714A537-6BD9-8841-8D85-BFAD92FF5E2F}" srcOrd="0" destOrd="1" presId="urn:microsoft.com/office/officeart/2005/8/layout/vList2"/>
    <dgm:cxn modelId="{79D158C8-AF13-0947-AFE8-7D11466A4FDD}" srcId="{E72E43B2-14C5-5B48-84A5-D250CB832DAB}" destId="{3D29C891-8393-F844-8F0B-9AC83F7A1FDB}" srcOrd="2" destOrd="0" parTransId="{4E55AB66-B01D-DE45-ACEA-9189710D825D}" sibTransId="{9E13BE76-D476-504C-8FAB-3FCAA0C62675}"/>
    <dgm:cxn modelId="{FE5DF0D6-0C33-B445-86E9-B1F82CDE7843}" type="presOf" srcId="{3D29C891-8393-F844-8F0B-9AC83F7A1FDB}" destId="{C7CBE230-2824-8943-898F-E4F601303151}" srcOrd="0" destOrd="0" presId="urn:microsoft.com/office/officeart/2005/8/layout/vList2"/>
    <dgm:cxn modelId="{270671D8-4DB5-E441-9799-1BC676448632}" srcId="{F85FC469-A936-8C4C-97ED-0910D59D49D1}" destId="{AB2A1CAA-3E66-4941-84BF-0729BCD34C1A}" srcOrd="0" destOrd="0" parTransId="{39742D6A-C9A6-AF4B-B363-29681E315159}" sibTransId="{ADDBB108-65D8-3D4B-A2F0-1BA35C608C5F}"/>
    <dgm:cxn modelId="{0F7357E8-201C-4647-92C0-000519B221AF}" srcId="{E72E43B2-14C5-5B48-84A5-D250CB832DAB}" destId="{17229F67-9B69-9E4F-AB8B-1FFDE01EB9D5}" srcOrd="1" destOrd="0" parTransId="{23336DCB-55EE-9B46-BC37-E99FA769F2DD}" sibTransId="{985985EC-99B7-3144-B159-19C6AEB8181D}"/>
    <dgm:cxn modelId="{DA9750E9-D793-304B-B428-196F04CC756F}" type="presOf" srcId="{BABB7FE9-1EE8-E948-ACBB-6A3659169BF2}" destId="{95630535-A871-7F4B-A335-C56A1212B021}" srcOrd="0" destOrd="2" presId="urn:microsoft.com/office/officeart/2005/8/layout/vList2"/>
    <dgm:cxn modelId="{55E4A6EA-143E-C04A-910C-95AAA7CE444A}" srcId="{AC142CE9-CC2E-F443-9EAB-5F3707E41F2D}" destId="{5F97DD16-8F5C-234F-A5B9-5462ABF4C06D}" srcOrd="2" destOrd="0" parTransId="{AADE41A6-B6F9-1A41-A7A7-BBDCB922259C}" sibTransId="{04D7C0F8-824E-7F47-B1D9-F9846120261D}"/>
    <dgm:cxn modelId="{713DCAF1-C6A3-AD4A-B0F2-6FE6BD505013}" type="presOf" srcId="{CD11132F-2BF2-8047-8A67-478DA034DEC0}" destId="{95630535-A871-7F4B-A335-C56A1212B021}" srcOrd="0" destOrd="0" presId="urn:microsoft.com/office/officeart/2005/8/layout/vList2"/>
    <dgm:cxn modelId="{8423E416-AF6D-4541-8111-00C81C31DE2A}" type="presParOf" srcId="{33A787FA-ED43-FF42-9B25-0A2669339A57}" destId="{8B1125CC-5F3B-A34D-A986-1F09179557A0}" srcOrd="0" destOrd="0" presId="urn:microsoft.com/office/officeart/2005/8/layout/vList2"/>
    <dgm:cxn modelId="{6A030B2F-BDA7-294F-B216-EC90C3FA2F2C}" type="presParOf" srcId="{33A787FA-ED43-FF42-9B25-0A2669339A57}" destId="{B714A537-6BD9-8841-8D85-BFAD92FF5E2F}" srcOrd="1" destOrd="0" presId="urn:microsoft.com/office/officeart/2005/8/layout/vList2"/>
    <dgm:cxn modelId="{5837A116-7859-1647-9710-65B50F207277}" type="presParOf" srcId="{33A787FA-ED43-FF42-9B25-0A2669339A57}" destId="{57719E95-E264-3D4A-B095-FC5911E7011E}" srcOrd="2" destOrd="0" presId="urn:microsoft.com/office/officeart/2005/8/layout/vList2"/>
    <dgm:cxn modelId="{83632AEB-F3A0-774B-AACA-F566A0D5A918}" type="presParOf" srcId="{33A787FA-ED43-FF42-9B25-0A2669339A57}" destId="{95630535-A871-7F4B-A335-C56A1212B021}" srcOrd="3" destOrd="0" presId="urn:microsoft.com/office/officeart/2005/8/layout/vList2"/>
    <dgm:cxn modelId="{BE9FECA0-47AE-E04E-9A50-28E16E7F49C1}" type="presParOf" srcId="{33A787FA-ED43-FF42-9B25-0A2669339A57}" destId="{C7CBE230-2824-8943-898F-E4F601303151}" srcOrd="4" destOrd="0" presId="urn:microsoft.com/office/officeart/2005/8/layout/vList2"/>
    <dgm:cxn modelId="{C0179326-F87A-4147-AD43-ED06781E64B2}" type="presParOf" srcId="{33A787FA-ED43-FF42-9B25-0A2669339A57}" destId="{869E797A-BF2A-0E44-8EFE-7D640BC5A99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72E43B2-14C5-5B48-84A5-D250CB832DA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C142CE9-CC2E-F443-9EAB-5F3707E41F2D}">
      <dgm:prSet/>
      <dgm:spPr/>
      <dgm:t>
        <a:bodyPr/>
        <a:lstStyle/>
        <a:p>
          <a:r>
            <a:rPr lang="en-US" dirty="0"/>
            <a:t>July-September:</a:t>
          </a:r>
        </a:p>
      </dgm:t>
    </dgm:pt>
    <dgm:pt modelId="{B8D1A0E1-7E66-2C4E-B40F-D86E86AA8947}" type="parTrans" cxnId="{09371680-52C5-7C45-907E-C13C7DFECE73}">
      <dgm:prSet/>
      <dgm:spPr/>
      <dgm:t>
        <a:bodyPr/>
        <a:lstStyle/>
        <a:p>
          <a:endParaRPr lang="en-US"/>
        </a:p>
      </dgm:t>
    </dgm:pt>
    <dgm:pt modelId="{998B6969-E043-144E-BBB0-B36353B1F360}" type="sibTrans" cxnId="{09371680-52C5-7C45-907E-C13C7DFECE73}">
      <dgm:prSet/>
      <dgm:spPr/>
      <dgm:t>
        <a:bodyPr/>
        <a:lstStyle/>
        <a:p>
          <a:endParaRPr lang="en-US"/>
        </a:p>
      </dgm:t>
    </dgm:pt>
    <dgm:pt modelId="{B805A90F-4151-E946-9CD3-686190EEB960}">
      <dgm:prSet/>
      <dgm:spPr/>
      <dgm:t>
        <a:bodyPr/>
        <a:lstStyle/>
        <a:p>
          <a:r>
            <a:rPr lang="en-US" b="0" dirty="0"/>
            <a:t>CITI Training (OHSU)</a:t>
          </a:r>
        </a:p>
      </dgm:t>
    </dgm:pt>
    <dgm:pt modelId="{A4357E5E-89AA-3A45-AA50-A7DBF25A7569}" type="parTrans" cxnId="{415BC10C-CA82-724D-8D52-D04B65C480ED}">
      <dgm:prSet/>
      <dgm:spPr/>
      <dgm:t>
        <a:bodyPr/>
        <a:lstStyle/>
        <a:p>
          <a:endParaRPr lang="en-US"/>
        </a:p>
      </dgm:t>
    </dgm:pt>
    <dgm:pt modelId="{04F2B55E-0E3F-F04A-885B-A4F6A22C2B71}" type="sibTrans" cxnId="{415BC10C-CA82-724D-8D52-D04B65C480ED}">
      <dgm:prSet/>
      <dgm:spPr/>
      <dgm:t>
        <a:bodyPr/>
        <a:lstStyle/>
        <a:p>
          <a:endParaRPr lang="en-US"/>
        </a:p>
      </dgm:t>
    </dgm:pt>
    <dgm:pt modelId="{64709D19-10A6-724C-B6E3-6D7571744813}">
      <dgm:prSet/>
      <dgm:spPr/>
      <dgm:t>
        <a:bodyPr/>
        <a:lstStyle/>
        <a:p>
          <a:r>
            <a:rPr lang="en-US" b="0" dirty="0"/>
            <a:t>eIRB Registration (OHSU)</a:t>
          </a:r>
        </a:p>
      </dgm:t>
    </dgm:pt>
    <dgm:pt modelId="{F96983E0-27CD-A44A-8BD8-23B4BEE4829B}" type="parTrans" cxnId="{0F8FEDEC-6C59-ED47-B563-E3258878813D}">
      <dgm:prSet/>
      <dgm:spPr/>
      <dgm:t>
        <a:bodyPr/>
        <a:lstStyle/>
        <a:p>
          <a:endParaRPr lang="en-US"/>
        </a:p>
      </dgm:t>
    </dgm:pt>
    <dgm:pt modelId="{3FF5CC3C-D1CD-A24D-8A9E-3561719314CF}" type="sibTrans" cxnId="{0F8FEDEC-6C59-ED47-B563-E3258878813D}">
      <dgm:prSet/>
      <dgm:spPr/>
      <dgm:t>
        <a:bodyPr/>
        <a:lstStyle/>
        <a:p>
          <a:endParaRPr lang="en-US"/>
        </a:p>
      </dgm:t>
    </dgm:pt>
    <dgm:pt modelId="{17229F67-9B69-9E4F-AB8B-1FFDE01EB9D5}">
      <dgm:prSet/>
      <dgm:spPr/>
      <dgm:t>
        <a:bodyPr/>
        <a:lstStyle/>
        <a:p>
          <a:r>
            <a:rPr lang="en-US" dirty="0"/>
            <a:t>November-February:</a:t>
          </a:r>
        </a:p>
      </dgm:t>
    </dgm:pt>
    <dgm:pt modelId="{23336DCB-55EE-9B46-BC37-E99FA769F2DD}" type="parTrans" cxnId="{0F7357E8-201C-4647-92C0-000519B221AF}">
      <dgm:prSet/>
      <dgm:spPr/>
      <dgm:t>
        <a:bodyPr/>
        <a:lstStyle/>
        <a:p>
          <a:endParaRPr lang="en-US"/>
        </a:p>
      </dgm:t>
    </dgm:pt>
    <dgm:pt modelId="{985985EC-99B7-3144-B159-19C6AEB8181D}" type="sibTrans" cxnId="{0F7357E8-201C-4647-92C0-000519B221AF}">
      <dgm:prSet/>
      <dgm:spPr/>
      <dgm:t>
        <a:bodyPr/>
        <a:lstStyle/>
        <a:p>
          <a:endParaRPr lang="en-US"/>
        </a:p>
      </dgm:t>
    </dgm:pt>
    <dgm:pt modelId="{CD11132F-2BF2-8047-8A67-478DA034DEC0}">
      <dgm:prSet/>
      <dgm:spPr/>
      <dgm:t>
        <a:bodyPr/>
        <a:lstStyle/>
        <a:p>
          <a:r>
            <a:rPr lang="en-US" dirty="0"/>
            <a:t>Discuss with other PGY-2s, PGY-3s, fellows, or SPeAR group to start meeting with potential mentors.</a:t>
          </a:r>
        </a:p>
      </dgm:t>
    </dgm:pt>
    <dgm:pt modelId="{770FEAFF-98BE-9445-9009-D9B59022084B}" type="parTrans" cxnId="{C6BA9160-9BBF-7249-984C-76F058053BCD}">
      <dgm:prSet/>
      <dgm:spPr/>
      <dgm:t>
        <a:bodyPr/>
        <a:lstStyle/>
        <a:p>
          <a:endParaRPr lang="en-US"/>
        </a:p>
      </dgm:t>
    </dgm:pt>
    <dgm:pt modelId="{E8B30699-6F54-8B4C-B7E4-13F7D3EE8ACE}" type="sibTrans" cxnId="{C6BA9160-9BBF-7249-984C-76F058053BCD}">
      <dgm:prSet/>
      <dgm:spPr/>
      <dgm:t>
        <a:bodyPr/>
        <a:lstStyle/>
        <a:p>
          <a:endParaRPr lang="en-US"/>
        </a:p>
      </dgm:t>
    </dgm:pt>
    <dgm:pt modelId="{3D29C891-8393-F844-8F0B-9AC83F7A1FDB}">
      <dgm:prSet/>
      <dgm:spPr/>
      <dgm:t>
        <a:bodyPr/>
        <a:lstStyle/>
        <a:p>
          <a:r>
            <a:rPr lang="en-US" dirty="0"/>
            <a:t>March-June:</a:t>
          </a:r>
        </a:p>
      </dgm:t>
    </dgm:pt>
    <dgm:pt modelId="{4E55AB66-B01D-DE45-ACEA-9189710D825D}" type="parTrans" cxnId="{79D158C8-AF13-0947-AFE8-7D11466A4FDD}">
      <dgm:prSet/>
      <dgm:spPr/>
      <dgm:t>
        <a:bodyPr/>
        <a:lstStyle/>
        <a:p>
          <a:endParaRPr lang="en-US"/>
        </a:p>
      </dgm:t>
    </dgm:pt>
    <dgm:pt modelId="{9E13BE76-D476-504C-8FAB-3FCAA0C62675}" type="sibTrans" cxnId="{79D158C8-AF13-0947-AFE8-7D11466A4FDD}">
      <dgm:prSet/>
      <dgm:spPr/>
      <dgm:t>
        <a:bodyPr/>
        <a:lstStyle/>
        <a:p>
          <a:endParaRPr lang="en-US"/>
        </a:p>
      </dgm:t>
    </dgm:pt>
    <dgm:pt modelId="{C15F07E2-E415-4B4A-9E85-51181FA6816F}">
      <dgm:prSet/>
      <dgm:spPr/>
      <dgm:t>
        <a:bodyPr/>
        <a:lstStyle/>
        <a:p>
          <a:r>
            <a:rPr lang="en-US" dirty="0"/>
            <a:t>Email linked APD (cc: Avi O’Glasser) with your scholarship activity thus far (including case presentations).</a:t>
          </a:r>
        </a:p>
      </dgm:t>
    </dgm:pt>
    <dgm:pt modelId="{11CDEE3E-2DE8-A64C-B48A-6AFC91FAC6CB}" type="parTrans" cxnId="{A6BF5360-0F83-724C-934C-5FAFD566D5B6}">
      <dgm:prSet/>
      <dgm:spPr/>
      <dgm:t>
        <a:bodyPr/>
        <a:lstStyle/>
        <a:p>
          <a:endParaRPr lang="en-US"/>
        </a:p>
      </dgm:t>
    </dgm:pt>
    <dgm:pt modelId="{8B73590F-00C6-424D-A0B8-C9F928C90DD7}" type="sibTrans" cxnId="{A6BF5360-0F83-724C-934C-5FAFD566D5B6}">
      <dgm:prSet/>
      <dgm:spPr/>
      <dgm:t>
        <a:bodyPr/>
        <a:lstStyle/>
        <a:p>
          <a:endParaRPr lang="en-US"/>
        </a:p>
      </dgm:t>
    </dgm:pt>
    <dgm:pt modelId="{F66ED950-BC85-434D-B09F-D2F5D6F13045}">
      <dgm:prSet/>
      <dgm:spPr/>
      <dgm:t>
        <a:bodyPr/>
        <a:lstStyle/>
        <a:p>
          <a:r>
            <a:rPr lang="en-US" b="0" dirty="0"/>
            <a:t>Consider meeting with Linked APD to discuss potential mentors.</a:t>
          </a:r>
        </a:p>
      </dgm:t>
    </dgm:pt>
    <dgm:pt modelId="{C183DEB6-2A2E-2E4C-AE48-877797FC33F2}" type="parTrans" cxnId="{615A0733-BDE4-E64D-A5E0-78174C84D7E9}">
      <dgm:prSet/>
      <dgm:spPr/>
      <dgm:t>
        <a:bodyPr/>
        <a:lstStyle/>
        <a:p>
          <a:endParaRPr lang="en-US"/>
        </a:p>
      </dgm:t>
    </dgm:pt>
    <dgm:pt modelId="{F312B1DC-366C-9F45-B188-6CCB06077625}" type="sibTrans" cxnId="{615A0733-BDE4-E64D-A5E0-78174C84D7E9}">
      <dgm:prSet/>
      <dgm:spPr/>
      <dgm:t>
        <a:bodyPr/>
        <a:lstStyle/>
        <a:p>
          <a:endParaRPr lang="en-US"/>
        </a:p>
      </dgm:t>
    </dgm:pt>
    <dgm:pt modelId="{2E802782-0F5F-D642-8021-647A66BF8A04}">
      <dgm:prSet/>
      <dgm:spPr/>
      <dgm:t>
        <a:bodyPr/>
        <a:lstStyle/>
        <a:p>
          <a:r>
            <a:rPr lang="en-US" dirty="0"/>
            <a:t>Can consider formal manuscript submission of case reports (i.e., ACP case). </a:t>
          </a:r>
        </a:p>
      </dgm:t>
    </dgm:pt>
    <dgm:pt modelId="{22F4389E-0E00-E74C-8A2A-76C5F599DB3B}" type="parTrans" cxnId="{205ED2ED-A165-8F47-86E8-E0031E584584}">
      <dgm:prSet/>
      <dgm:spPr/>
      <dgm:t>
        <a:bodyPr/>
        <a:lstStyle/>
        <a:p>
          <a:endParaRPr lang="en-US"/>
        </a:p>
      </dgm:t>
    </dgm:pt>
    <dgm:pt modelId="{F181990E-E2E6-664A-A776-9141599AB3E2}" type="sibTrans" cxnId="{205ED2ED-A165-8F47-86E8-E0031E584584}">
      <dgm:prSet/>
      <dgm:spPr/>
      <dgm:t>
        <a:bodyPr/>
        <a:lstStyle/>
        <a:p>
          <a:endParaRPr lang="en-US"/>
        </a:p>
      </dgm:t>
    </dgm:pt>
    <dgm:pt modelId="{64D2EA1D-CC31-584C-AB98-FD08D996FD55}">
      <dgm:prSet/>
      <dgm:spPr/>
      <dgm:t>
        <a:bodyPr/>
        <a:lstStyle/>
        <a:p>
          <a:r>
            <a:rPr lang="en-US" b="0" dirty="0"/>
            <a:t>Oregon ACP Case Submission (details to come in separate email)</a:t>
          </a:r>
        </a:p>
      </dgm:t>
    </dgm:pt>
    <dgm:pt modelId="{B975FAC8-DA64-494D-B741-5FAB3C1D4224}" type="parTrans" cxnId="{1A3CA8B1-B0B1-C84C-82FF-AE87E5317DAD}">
      <dgm:prSet/>
      <dgm:spPr/>
      <dgm:t>
        <a:bodyPr/>
        <a:lstStyle/>
        <a:p>
          <a:endParaRPr lang="en-US"/>
        </a:p>
      </dgm:t>
    </dgm:pt>
    <dgm:pt modelId="{41319649-1F09-B24A-97C2-2EEC331606BC}" type="sibTrans" cxnId="{1A3CA8B1-B0B1-C84C-82FF-AE87E5317DAD}">
      <dgm:prSet/>
      <dgm:spPr/>
      <dgm:t>
        <a:bodyPr/>
        <a:lstStyle/>
        <a:p>
          <a:endParaRPr lang="en-US"/>
        </a:p>
      </dgm:t>
    </dgm:pt>
    <dgm:pt modelId="{F0D64032-EE52-EF4E-99B5-34642DB8B454}">
      <dgm:prSet/>
      <dgm:spPr/>
      <dgm:t>
        <a:bodyPr/>
        <a:lstStyle/>
        <a:p>
          <a:r>
            <a:rPr lang="en-US" dirty="0"/>
            <a:t>Look at specific conference deadlines, and set a timeline to submit to a national conference in your PGY-2 year.</a:t>
          </a:r>
        </a:p>
      </dgm:t>
    </dgm:pt>
    <dgm:pt modelId="{2DFE9C4D-2753-D644-878E-BD8FBE2FE361}" type="parTrans" cxnId="{ECFC5C58-533E-6C4F-819C-C6444B45100E}">
      <dgm:prSet/>
      <dgm:spPr/>
      <dgm:t>
        <a:bodyPr/>
        <a:lstStyle/>
        <a:p>
          <a:endParaRPr lang="en-US"/>
        </a:p>
      </dgm:t>
    </dgm:pt>
    <dgm:pt modelId="{76D0FB21-6D43-8D4E-85AB-C6B2F288ECE3}" type="sibTrans" cxnId="{ECFC5C58-533E-6C4F-819C-C6444B45100E}">
      <dgm:prSet/>
      <dgm:spPr/>
      <dgm:t>
        <a:bodyPr/>
        <a:lstStyle/>
        <a:p>
          <a:endParaRPr lang="en-US"/>
        </a:p>
      </dgm:t>
    </dgm:pt>
    <dgm:pt modelId="{74680982-9AE1-694B-98D3-39646E9FE068}">
      <dgm:prSet/>
      <dgm:spPr/>
      <dgm:t>
        <a:bodyPr/>
        <a:lstStyle/>
        <a:p>
          <a:r>
            <a:rPr lang="en-US" dirty="0"/>
            <a:t>Meet again with your mentor. Finalize details of project for your first elective in PGY-2 year.</a:t>
          </a:r>
        </a:p>
      </dgm:t>
    </dgm:pt>
    <dgm:pt modelId="{F3B6EAC3-F08D-C641-BAE0-D68F7BFF2A17}" type="parTrans" cxnId="{277F7B8F-E1B0-E34F-A2C7-221C23597BB3}">
      <dgm:prSet/>
      <dgm:spPr/>
      <dgm:t>
        <a:bodyPr/>
        <a:lstStyle/>
        <a:p>
          <a:endParaRPr lang="en-US"/>
        </a:p>
      </dgm:t>
    </dgm:pt>
    <dgm:pt modelId="{B65196B1-6E08-C44C-A820-4790AAE23F3D}" type="sibTrans" cxnId="{277F7B8F-E1B0-E34F-A2C7-221C23597BB3}">
      <dgm:prSet/>
      <dgm:spPr/>
      <dgm:t>
        <a:bodyPr/>
        <a:lstStyle/>
        <a:p>
          <a:endParaRPr lang="en-US"/>
        </a:p>
      </dgm:t>
    </dgm:pt>
    <dgm:pt modelId="{CEC90D4C-45D4-E444-BF40-549E6BB323DD}" type="pres">
      <dgm:prSet presAssocID="{E72E43B2-14C5-5B48-84A5-D250CB832DAB}" presName="linear" presStyleCnt="0">
        <dgm:presLayoutVars>
          <dgm:animLvl val="lvl"/>
          <dgm:resizeHandles val="exact"/>
        </dgm:presLayoutVars>
      </dgm:prSet>
      <dgm:spPr/>
    </dgm:pt>
    <dgm:pt modelId="{D2F2BDEB-A22E-844E-BA12-736BDC59D151}" type="pres">
      <dgm:prSet presAssocID="{AC142CE9-CC2E-F443-9EAB-5F3707E41F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F943FFB-A424-C04B-B7D4-435469E58BCD}" type="pres">
      <dgm:prSet presAssocID="{AC142CE9-CC2E-F443-9EAB-5F3707E41F2D}" presName="childText" presStyleLbl="revTx" presStyleIdx="0" presStyleCnt="3">
        <dgm:presLayoutVars>
          <dgm:bulletEnabled val="1"/>
        </dgm:presLayoutVars>
      </dgm:prSet>
      <dgm:spPr/>
    </dgm:pt>
    <dgm:pt modelId="{029C6E58-8B80-0241-A004-847503C491EB}" type="pres">
      <dgm:prSet presAssocID="{17229F67-9B69-9E4F-AB8B-1FFDE01EB9D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566F288-8CA8-0247-A754-9890FDDCCFC8}" type="pres">
      <dgm:prSet presAssocID="{17229F67-9B69-9E4F-AB8B-1FFDE01EB9D5}" presName="childText" presStyleLbl="revTx" presStyleIdx="1" presStyleCnt="3">
        <dgm:presLayoutVars>
          <dgm:bulletEnabled val="1"/>
        </dgm:presLayoutVars>
      </dgm:prSet>
      <dgm:spPr/>
    </dgm:pt>
    <dgm:pt modelId="{4DBE9D50-606B-9F44-83D6-893B485F6713}" type="pres">
      <dgm:prSet presAssocID="{3D29C891-8393-F844-8F0B-9AC83F7A1FD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3EA5442-A5B9-C041-AC98-4DEF7A99A08D}" type="pres">
      <dgm:prSet presAssocID="{3D29C891-8393-F844-8F0B-9AC83F7A1FD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15BC10C-CA82-724D-8D52-D04B65C480ED}" srcId="{AC142CE9-CC2E-F443-9EAB-5F3707E41F2D}" destId="{B805A90F-4151-E946-9CD3-686190EEB960}" srcOrd="0" destOrd="0" parTransId="{A4357E5E-89AA-3A45-AA50-A7DBF25A7569}" sibTransId="{04F2B55E-0E3F-F04A-885B-A4F6A22C2B71}"/>
    <dgm:cxn modelId="{615A0733-BDE4-E64D-A5E0-78174C84D7E9}" srcId="{AC142CE9-CC2E-F443-9EAB-5F3707E41F2D}" destId="{F66ED950-BC85-434D-B09F-D2F5D6F13045}" srcOrd="3" destOrd="0" parTransId="{C183DEB6-2A2E-2E4C-AE48-877797FC33F2}" sibTransId="{F312B1DC-366C-9F45-B188-6CCB06077625}"/>
    <dgm:cxn modelId="{A6BF5360-0F83-724C-934C-5FAFD566D5B6}" srcId="{3D29C891-8393-F844-8F0B-9AC83F7A1FDB}" destId="{C15F07E2-E415-4B4A-9E85-51181FA6816F}" srcOrd="0" destOrd="0" parTransId="{11CDEE3E-2DE8-A64C-B48A-6AFC91FAC6CB}" sibTransId="{8B73590F-00C6-424D-A0B8-C9F928C90DD7}"/>
    <dgm:cxn modelId="{C6BA9160-9BBF-7249-984C-76F058053BCD}" srcId="{17229F67-9B69-9E4F-AB8B-1FFDE01EB9D5}" destId="{CD11132F-2BF2-8047-8A67-478DA034DEC0}" srcOrd="0" destOrd="0" parTransId="{770FEAFF-98BE-9445-9009-D9B59022084B}" sibTransId="{E8B30699-6F54-8B4C-B7E4-13F7D3EE8ACE}"/>
    <dgm:cxn modelId="{31CCDF45-E275-E84F-A6BB-5692634CEB93}" type="presOf" srcId="{64709D19-10A6-724C-B6E3-6D7571744813}" destId="{2F943FFB-A424-C04B-B7D4-435469E58BCD}" srcOrd="0" destOrd="1" presId="urn:microsoft.com/office/officeart/2005/8/layout/vList2"/>
    <dgm:cxn modelId="{AB953F48-F65A-8044-A2F1-66F6B03E0F56}" type="presOf" srcId="{3D29C891-8393-F844-8F0B-9AC83F7A1FDB}" destId="{4DBE9D50-606B-9F44-83D6-893B485F6713}" srcOrd="0" destOrd="0" presId="urn:microsoft.com/office/officeart/2005/8/layout/vList2"/>
    <dgm:cxn modelId="{ECFC5C58-533E-6C4F-819C-C6444B45100E}" srcId="{17229F67-9B69-9E4F-AB8B-1FFDE01EB9D5}" destId="{F0D64032-EE52-EF4E-99B5-34642DB8B454}" srcOrd="2" destOrd="0" parTransId="{2DFE9C4D-2753-D644-878E-BD8FBE2FE361}" sibTransId="{76D0FB21-6D43-8D4E-85AB-C6B2F288ECE3}"/>
    <dgm:cxn modelId="{3E21537C-4DEB-6040-9A32-8E7B193F9A06}" type="presOf" srcId="{CD11132F-2BF2-8047-8A67-478DA034DEC0}" destId="{5566F288-8CA8-0247-A754-9890FDDCCFC8}" srcOrd="0" destOrd="0" presId="urn:microsoft.com/office/officeart/2005/8/layout/vList2"/>
    <dgm:cxn modelId="{09371680-52C5-7C45-907E-C13C7DFECE73}" srcId="{E72E43B2-14C5-5B48-84A5-D250CB832DAB}" destId="{AC142CE9-CC2E-F443-9EAB-5F3707E41F2D}" srcOrd="0" destOrd="0" parTransId="{B8D1A0E1-7E66-2C4E-B40F-D86E86AA8947}" sibTransId="{998B6969-E043-144E-BBB0-B36353B1F360}"/>
    <dgm:cxn modelId="{2F96498E-7E43-AD45-80E1-AFA4D3430B71}" type="presOf" srcId="{F66ED950-BC85-434D-B09F-D2F5D6F13045}" destId="{2F943FFB-A424-C04B-B7D4-435469E58BCD}" srcOrd="0" destOrd="3" presId="urn:microsoft.com/office/officeart/2005/8/layout/vList2"/>
    <dgm:cxn modelId="{277F7B8F-E1B0-E34F-A2C7-221C23597BB3}" srcId="{3D29C891-8393-F844-8F0B-9AC83F7A1FDB}" destId="{74680982-9AE1-694B-98D3-39646E9FE068}" srcOrd="1" destOrd="0" parTransId="{F3B6EAC3-F08D-C641-BAE0-D68F7BFF2A17}" sibTransId="{B65196B1-6E08-C44C-A820-4790AAE23F3D}"/>
    <dgm:cxn modelId="{C02C2C90-54F9-134D-A47E-D363C344A4AC}" type="presOf" srcId="{B805A90F-4151-E946-9CD3-686190EEB960}" destId="{2F943FFB-A424-C04B-B7D4-435469E58BCD}" srcOrd="0" destOrd="0" presId="urn:microsoft.com/office/officeart/2005/8/layout/vList2"/>
    <dgm:cxn modelId="{342DA994-44BF-4347-B19E-6397155E0280}" type="presOf" srcId="{E72E43B2-14C5-5B48-84A5-D250CB832DAB}" destId="{CEC90D4C-45D4-E444-BF40-549E6BB323DD}" srcOrd="0" destOrd="0" presId="urn:microsoft.com/office/officeart/2005/8/layout/vList2"/>
    <dgm:cxn modelId="{1A3CA8B1-B0B1-C84C-82FF-AE87E5317DAD}" srcId="{AC142CE9-CC2E-F443-9EAB-5F3707E41F2D}" destId="{64D2EA1D-CC31-584C-AB98-FD08D996FD55}" srcOrd="2" destOrd="0" parTransId="{B975FAC8-DA64-494D-B741-5FAB3C1D4224}" sibTransId="{41319649-1F09-B24A-97C2-2EEC331606BC}"/>
    <dgm:cxn modelId="{79D158C8-AF13-0947-AFE8-7D11466A4FDD}" srcId="{E72E43B2-14C5-5B48-84A5-D250CB832DAB}" destId="{3D29C891-8393-F844-8F0B-9AC83F7A1FDB}" srcOrd="2" destOrd="0" parTransId="{4E55AB66-B01D-DE45-ACEA-9189710D825D}" sibTransId="{9E13BE76-D476-504C-8FAB-3FCAA0C62675}"/>
    <dgm:cxn modelId="{1C2F5CCE-63D5-B64F-BA49-2D60BCAF7D1D}" type="presOf" srcId="{F0D64032-EE52-EF4E-99B5-34642DB8B454}" destId="{5566F288-8CA8-0247-A754-9890FDDCCFC8}" srcOrd="0" destOrd="2" presId="urn:microsoft.com/office/officeart/2005/8/layout/vList2"/>
    <dgm:cxn modelId="{427913D3-E680-BC46-80F2-3A23F394D42B}" type="presOf" srcId="{74680982-9AE1-694B-98D3-39646E9FE068}" destId="{D3EA5442-A5B9-C041-AC98-4DEF7A99A08D}" srcOrd="0" destOrd="1" presId="urn:microsoft.com/office/officeart/2005/8/layout/vList2"/>
    <dgm:cxn modelId="{450650D5-D99A-0C49-A08E-63A0EAC802BE}" type="presOf" srcId="{C15F07E2-E415-4B4A-9E85-51181FA6816F}" destId="{D3EA5442-A5B9-C041-AC98-4DEF7A99A08D}" srcOrd="0" destOrd="0" presId="urn:microsoft.com/office/officeart/2005/8/layout/vList2"/>
    <dgm:cxn modelId="{50C68BD9-BD3D-EE40-9C80-1A4B40EE1455}" type="presOf" srcId="{AC142CE9-CC2E-F443-9EAB-5F3707E41F2D}" destId="{D2F2BDEB-A22E-844E-BA12-736BDC59D151}" srcOrd="0" destOrd="0" presId="urn:microsoft.com/office/officeart/2005/8/layout/vList2"/>
    <dgm:cxn modelId="{157316DA-B4D5-D948-974D-963D851C7C41}" type="presOf" srcId="{17229F67-9B69-9E4F-AB8B-1FFDE01EB9D5}" destId="{029C6E58-8B80-0241-A004-847503C491EB}" srcOrd="0" destOrd="0" presId="urn:microsoft.com/office/officeart/2005/8/layout/vList2"/>
    <dgm:cxn modelId="{0F7357E8-201C-4647-92C0-000519B221AF}" srcId="{E72E43B2-14C5-5B48-84A5-D250CB832DAB}" destId="{17229F67-9B69-9E4F-AB8B-1FFDE01EB9D5}" srcOrd="1" destOrd="0" parTransId="{23336DCB-55EE-9B46-BC37-E99FA769F2DD}" sibTransId="{985985EC-99B7-3144-B159-19C6AEB8181D}"/>
    <dgm:cxn modelId="{0F8FEDEC-6C59-ED47-B563-E3258878813D}" srcId="{AC142CE9-CC2E-F443-9EAB-5F3707E41F2D}" destId="{64709D19-10A6-724C-B6E3-6D7571744813}" srcOrd="1" destOrd="0" parTransId="{F96983E0-27CD-A44A-8BD8-23B4BEE4829B}" sibTransId="{3FF5CC3C-D1CD-A24D-8A9E-3561719314CF}"/>
    <dgm:cxn modelId="{205ED2ED-A165-8F47-86E8-E0031E584584}" srcId="{17229F67-9B69-9E4F-AB8B-1FFDE01EB9D5}" destId="{2E802782-0F5F-D642-8021-647A66BF8A04}" srcOrd="1" destOrd="0" parTransId="{22F4389E-0E00-E74C-8A2A-76C5F599DB3B}" sibTransId="{F181990E-E2E6-664A-A776-9141599AB3E2}"/>
    <dgm:cxn modelId="{B63A41F7-6610-3948-BB78-0E50BC80BB43}" type="presOf" srcId="{64D2EA1D-CC31-584C-AB98-FD08D996FD55}" destId="{2F943FFB-A424-C04B-B7D4-435469E58BCD}" srcOrd="0" destOrd="2" presId="urn:microsoft.com/office/officeart/2005/8/layout/vList2"/>
    <dgm:cxn modelId="{25DF6FF7-E67A-8942-9E90-B08B5DC15245}" type="presOf" srcId="{2E802782-0F5F-D642-8021-647A66BF8A04}" destId="{5566F288-8CA8-0247-A754-9890FDDCCFC8}" srcOrd="0" destOrd="1" presId="urn:microsoft.com/office/officeart/2005/8/layout/vList2"/>
    <dgm:cxn modelId="{98FF9B20-7982-A947-82BE-6F4385F78A6F}" type="presParOf" srcId="{CEC90D4C-45D4-E444-BF40-549E6BB323DD}" destId="{D2F2BDEB-A22E-844E-BA12-736BDC59D151}" srcOrd="0" destOrd="0" presId="urn:microsoft.com/office/officeart/2005/8/layout/vList2"/>
    <dgm:cxn modelId="{750757FA-9A3B-C54A-8F5A-96CDBCD089C3}" type="presParOf" srcId="{CEC90D4C-45D4-E444-BF40-549E6BB323DD}" destId="{2F943FFB-A424-C04B-B7D4-435469E58BCD}" srcOrd="1" destOrd="0" presId="urn:microsoft.com/office/officeart/2005/8/layout/vList2"/>
    <dgm:cxn modelId="{FB4A0663-1CC9-F74C-A066-A0BA8C6CEC36}" type="presParOf" srcId="{CEC90D4C-45D4-E444-BF40-549E6BB323DD}" destId="{029C6E58-8B80-0241-A004-847503C491EB}" srcOrd="2" destOrd="0" presId="urn:microsoft.com/office/officeart/2005/8/layout/vList2"/>
    <dgm:cxn modelId="{4F92B098-47C0-514B-9AAE-FE51B32D80CC}" type="presParOf" srcId="{CEC90D4C-45D4-E444-BF40-549E6BB323DD}" destId="{5566F288-8CA8-0247-A754-9890FDDCCFC8}" srcOrd="3" destOrd="0" presId="urn:microsoft.com/office/officeart/2005/8/layout/vList2"/>
    <dgm:cxn modelId="{6F447CE0-1C2B-764C-BB52-51C49CF8A1F4}" type="presParOf" srcId="{CEC90D4C-45D4-E444-BF40-549E6BB323DD}" destId="{4DBE9D50-606B-9F44-83D6-893B485F6713}" srcOrd="4" destOrd="0" presId="urn:microsoft.com/office/officeart/2005/8/layout/vList2"/>
    <dgm:cxn modelId="{B1D0815B-29E8-5648-AE11-56C77E8F814E}" type="presParOf" srcId="{CEC90D4C-45D4-E444-BF40-549E6BB323DD}" destId="{D3EA5442-A5B9-C041-AC98-4DEF7A99A08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72E43B2-14C5-5B48-84A5-D250CB832DA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C142CE9-CC2E-F443-9EAB-5F3707E41F2D}">
      <dgm:prSet/>
      <dgm:spPr/>
      <dgm:t>
        <a:bodyPr/>
        <a:lstStyle/>
        <a:p>
          <a:r>
            <a:rPr lang="en-US" dirty="0"/>
            <a:t>July-September:</a:t>
          </a:r>
        </a:p>
      </dgm:t>
    </dgm:pt>
    <dgm:pt modelId="{B8D1A0E1-7E66-2C4E-B40F-D86E86AA8947}" type="parTrans" cxnId="{09371680-52C5-7C45-907E-C13C7DFECE73}">
      <dgm:prSet/>
      <dgm:spPr/>
      <dgm:t>
        <a:bodyPr/>
        <a:lstStyle/>
        <a:p>
          <a:endParaRPr lang="en-US"/>
        </a:p>
      </dgm:t>
    </dgm:pt>
    <dgm:pt modelId="{998B6969-E043-144E-BBB0-B36353B1F360}" type="sibTrans" cxnId="{09371680-52C5-7C45-907E-C13C7DFECE73}">
      <dgm:prSet/>
      <dgm:spPr/>
      <dgm:t>
        <a:bodyPr/>
        <a:lstStyle/>
        <a:p>
          <a:endParaRPr lang="en-US"/>
        </a:p>
      </dgm:t>
    </dgm:pt>
    <dgm:pt modelId="{B805A90F-4151-E946-9CD3-686190EEB960}">
      <dgm:prSet/>
      <dgm:spPr/>
      <dgm:t>
        <a:bodyPr/>
        <a:lstStyle/>
        <a:p>
          <a:r>
            <a:rPr lang="en-US" b="0" dirty="0"/>
            <a:t>CITI Training (OHSU)</a:t>
          </a:r>
        </a:p>
      </dgm:t>
    </dgm:pt>
    <dgm:pt modelId="{A4357E5E-89AA-3A45-AA50-A7DBF25A7569}" type="parTrans" cxnId="{415BC10C-CA82-724D-8D52-D04B65C480ED}">
      <dgm:prSet/>
      <dgm:spPr/>
      <dgm:t>
        <a:bodyPr/>
        <a:lstStyle/>
        <a:p>
          <a:endParaRPr lang="en-US"/>
        </a:p>
      </dgm:t>
    </dgm:pt>
    <dgm:pt modelId="{04F2B55E-0E3F-F04A-885B-A4F6A22C2B71}" type="sibTrans" cxnId="{415BC10C-CA82-724D-8D52-D04B65C480ED}">
      <dgm:prSet/>
      <dgm:spPr/>
      <dgm:t>
        <a:bodyPr/>
        <a:lstStyle/>
        <a:p>
          <a:endParaRPr lang="en-US"/>
        </a:p>
      </dgm:t>
    </dgm:pt>
    <dgm:pt modelId="{64709D19-10A6-724C-B6E3-6D7571744813}">
      <dgm:prSet/>
      <dgm:spPr/>
      <dgm:t>
        <a:bodyPr/>
        <a:lstStyle/>
        <a:p>
          <a:r>
            <a:rPr lang="en-US" b="0" dirty="0"/>
            <a:t>eIRB Registration (OHSU)</a:t>
          </a:r>
        </a:p>
      </dgm:t>
    </dgm:pt>
    <dgm:pt modelId="{F96983E0-27CD-A44A-8BD8-23B4BEE4829B}" type="parTrans" cxnId="{0F8FEDEC-6C59-ED47-B563-E3258878813D}">
      <dgm:prSet/>
      <dgm:spPr/>
      <dgm:t>
        <a:bodyPr/>
        <a:lstStyle/>
        <a:p>
          <a:endParaRPr lang="en-US"/>
        </a:p>
      </dgm:t>
    </dgm:pt>
    <dgm:pt modelId="{3FF5CC3C-D1CD-A24D-8A9E-3561719314CF}" type="sibTrans" cxnId="{0F8FEDEC-6C59-ED47-B563-E3258878813D}">
      <dgm:prSet/>
      <dgm:spPr/>
      <dgm:t>
        <a:bodyPr/>
        <a:lstStyle/>
        <a:p>
          <a:endParaRPr lang="en-US"/>
        </a:p>
      </dgm:t>
    </dgm:pt>
    <dgm:pt modelId="{17229F67-9B69-9E4F-AB8B-1FFDE01EB9D5}">
      <dgm:prSet/>
      <dgm:spPr/>
      <dgm:t>
        <a:bodyPr/>
        <a:lstStyle/>
        <a:p>
          <a:r>
            <a:rPr lang="en-US" dirty="0"/>
            <a:t>October-February:</a:t>
          </a:r>
        </a:p>
      </dgm:t>
    </dgm:pt>
    <dgm:pt modelId="{23336DCB-55EE-9B46-BC37-E99FA769F2DD}" type="parTrans" cxnId="{0F7357E8-201C-4647-92C0-000519B221AF}">
      <dgm:prSet/>
      <dgm:spPr/>
      <dgm:t>
        <a:bodyPr/>
        <a:lstStyle/>
        <a:p>
          <a:endParaRPr lang="en-US"/>
        </a:p>
      </dgm:t>
    </dgm:pt>
    <dgm:pt modelId="{985985EC-99B7-3144-B159-19C6AEB8181D}" type="sibTrans" cxnId="{0F7357E8-201C-4647-92C0-000519B221AF}">
      <dgm:prSet/>
      <dgm:spPr/>
      <dgm:t>
        <a:bodyPr/>
        <a:lstStyle/>
        <a:p>
          <a:endParaRPr lang="en-US"/>
        </a:p>
      </dgm:t>
    </dgm:pt>
    <dgm:pt modelId="{CD11132F-2BF2-8047-8A67-478DA034DEC0}">
      <dgm:prSet/>
      <dgm:spPr/>
      <dgm:t>
        <a:bodyPr/>
        <a:lstStyle/>
        <a:p>
          <a:r>
            <a:rPr lang="en-US" dirty="0"/>
            <a:t>Discuss with other PGY-2s, PGY-3s, fellows, or SPeAR group to start meeting with potential mentors.</a:t>
          </a:r>
        </a:p>
      </dgm:t>
    </dgm:pt>
    <dgm:pt modelId="{770FEAFF-98BE-9445-9009-D9B59022084B}" type="parTrans" cxnId="{C6BA9160-9BBF-7249-984C-76F058053BCD}">
      <dgm:prSet/>
      <dgm:spPr/>
      <dgm:t>
        <a:bodyPr/>
        <a:lstStyle/>
        <a:p>
          <a:endParaRPr lang="en-US"/>
        </a:p>
      </dgm:t>
    </dgm:pt>
    <dgm:pt modelId="{E8B30699-6F54-8B4C-B7E4-13F7D3EE8ACE}" type="sibTrans" cxnId="{C6BA9160-9BBF-7249-984C-76F058053BCD}">
      <dgm:prSet/>
      <dgm:spPr/>
      <dgm:t>
        <a:bodyPr/>
        <a:lstStyle/>
        <a:p>
          <a:endParaRPr lang="en-US"/>
        </a:p>
      </dgm:t>
    </dgm:pt>
    <dgm:pt modelId="{3D29C891-8393-F844-8F0B-9AC83F7A1FDB}">
      <dgm:prSet/>
      <dgm:spPr/>
      <dgm:t>
        <a:bodyPr/>
        <a:lstStyle/>
        <a:p>
          <a:r>
            <a:rPr lang="en-US" dirty="0"/>
            <a:t>March-June:</a:t>
          </a:r>
        </a:p>
      </dgm:t>
    </dgm:pt>
    <dgm:pt modelId="{4E55AB66-B01D-DE45-ACEA-9189710D825D}" type="parTrans" cxnId="{79D158C8-AF13-0947-AFE8-7D11466A4FDD}">
      <dgm:prSet/>
      <dgm:spPr/>
      <dgm:t>
        <a:bodyPr/>
        <a:lstStyle/>
        <a:p>
          <a:endParaRPr lang="en-US"/>
        </a:p>
      </dgm:t>
    </dgm:pt>
    <dgm:pt modelId="{9E13BE76-D476-504C-8FAB-3FCAA0C62675}" type="sibTrans" cxnId="{79D158C8-AF13-0947-AFE8-7D11466A4FDD}">
      <dgm:prSet/>
      <dgm:spPr/>
      <dgm:t>
        <a:bodyPr/>
        <a:lstStyle/>
        <a:p>
          <a:endParaRPr lang="en-US"/>
        </a:p>
      </dgm:t>
    </dgm:pt>
    <dgm:pt modelId="{C15F07E2-E415-4B4A-9E85-51181FA6816F}">
      <dgm:prSet/>
      <dgm:spPr/>
      <dgm:t>
        <a:bodyPr/>
        <a:lstStyle/>
        <a:p>
          <a:r>
            <a:rPr lang="en-US" dirty="0"/>
            <a:t>Email linked APD (cc: Avi O’Glasser) with your scholarship activity thus far (including case presentations).</a:t>
          </a:r>
        </a:p>
      </dgm:t>
    </dgm:pt>
    <dgm:pt modelId="{11CDEE3E-2DE8-A64C-B48A-6AFC91FAC6CB}" type="parTrans" cxnId="{A6BF5360-0F83-724C-934C-5FAFD566D5B6}">
      <dgm:prSet/>
      <dgm:spPr/>
      <dgm:t>
        <a:bodyPr/>
        <a:lstStyle/>
        <a:p>
          <a:endParaRPr lang="en-US"/>
        </a:p>
      </dgm:t>
    </dgm:pt>
    <dgm:pt modelId="{8B73590F-00C6-424D-A0B8-C9F928C90DD7}" type="sibTrans" cxnId="{A6BF5360-0F83-724C-934C-5FAFD566D5B6}">
      <dgm:prSet/>
      <dgm:spPr/>
      <dgm:t>
        <a:bodyPr/>
        <a:lstStyle/>
        <a:p>
          <a:endParaRPr lang="en-US"/>
        </a:p>
      </dgm:t>
    </dgm:pt>
    <dgm:pt modelId="{F66ED950-BC85-434D-B09F-D2F5D6F13045}">
      <dgm:prSet/>
      <dgm:spPr/>
      <dgm:t>
        <a:bodyPr/>
        <a:lstStyle/>
        <a:p>
          <a:r>
            <a:rPr lang="en-US" b="0" dirty="0"/>
            <a:t>Consider meeting with Linked APD to discuss potential mentors.</a:t>
          </a:r>
        </a:p>
      </dgm:t>
    </dgm:pt>
    <dgm:pt modelId="{C183DEB6-2A2E-2E4C-AE48-877797FC33F2}" type="parTrans" cxnId="{615A0733-BDE4-E64D-A5E0-78174C84D7E9}">
      <dgm:prSet/>
      <dgm:spPr/>
      <dgm:t>
        <a:bodyPr/>
        <a:lstStyle/>
        <a:p>
          <a:endParaRPr lang="en-US"/>
        </a:p>
      </dgm:t>
    </dgm:pt>
    <dgm:pt modelId="{F312B1DC-366C-9F45-B188-6CCB06077625}" type="sibTrans" cxnId="{615A0733-BDE4-E64D-A5E0-78174C84D7E9}">
      <dgm:prSet/>
      <dgm:spPr/>
      <dgm:t>
        <a:bodyPr/>
        <a:lstStyle/>
        <a:p>
          <a:endParaRPr lang="en-US"/>
        </a:p>
      </dgm:t>
    </dgm:pt>
    <dgm:pt modelId="{2E802782-0F5F-D642-8021-647A66BF8A04}">
      <dgm:prSet/>
      <dgm:spPr/>
      <dgm:t>
        <a:bodyPr/>
        <a:lstStyle/>
        <a:p>
          <a:r>
            <a:rPr lang="en-US" dirty="0"/>
            <a:t>Can consider formal manuscript submission of case reports (i.e., ACP case). </a:t>
          </a:r>
        </a:p>
      </dgm:t>
    </dgm:pt>
    <dgm:pt modelId="{22F4389E-0E00-E74C-8A2A-76C5F599DB3B}" type="parTrans" cxnId="{205ED2ED-A165-8F47-86E8-E0031E584584}">
      <dgm:prSet/>
      <dgm:spPr/>
      <dgm:t>
        <a:bodyPr/>
        <a:lstStyle/>
        <a:p>
          <a:endParaRPr lang="en-US"/>
        </a:p>
      </dgm:t>
    </dgm:pt>
    <dgm:pt modelId="{F181990E-E2E6-664A-A776-9141599AB3E2}" type="sibTrans" cxnId="{205ED2ED-A165-8F47-86E8-E0031E584584}">
      <dgm:prSet/>
      <dgm:spPr/>
      <dgm:t>
        <a:bodyPr/>
        <a:lstStyle/>
        <a:p>
          <a:endParaRPr lang="en-US"/>
        </a:p>
      </dgm:t>
    </dgm:pt>
    <dgm:pt modelId="{64D2EA1D-CC31-584C-AB98-FD08D996FD55}">
      <dgm:prSet/>
      <dgm:spPr/>
      <dgm:t>
        <a:bodyPr/>
        <a:lstStyle/>
        <a:p>
          <a:r>
            <a:rPr lang="en-US" b="0" dirty="0"/>
            <a:t>Oregon ACP Case Submission (details to come in separate email)</a:t>
          </a:r>
        </a:p>
      </dgm:t>
    </dgm:pt>
    <dgm:pt modelId="{B975FAC8-DA64-494D-B741-5FAB3C1D4224}" type="parTrans" cxnId="{1A3CA8B1-B0B1-C84C-82FF-AE87E5317DAD}">
      <dgm:prSet/>
      <dgm:spPr/>
      <dgm:t>
        <a:bodyPr/>
        <a:lstStyle/>
        <a:p>
          <a:endParaRPr lang="en-US"/>
        </a:p>
      </dgm:t>
    </dgm:pt>
    <dgm:pt modelId="{41319649-1F09-B24A-97C2-2EEC331606BC}" type="sibTrans" cxnId="{1A3CA8B1-B0B1-C84C-82FF-AE87E5317DAD}">
      <dgm:prSet/>
      <dgm:spPr/>
      <dgm:t>
        <a:bodyPr/>
        <a:lstStyle/>
        <a:p>
          <a:endParaRPr lang="en-US"/>
        </a:p>
      </dgm:t>
    </dgm:pt>
    <dgm:pt modelId="{F0D64032-EE52-EF4E-99B5-34642DB8B454}">
      <dgm:prSet/>
      <dgm:spPr/>
      <dgm:t>
        <a:bodyPr/>
        <a:lstStyle/>
        <a:p>
          <a:r>
            <a:rPr lang="en-US" dirty="0"/>
            <a:t>Look at specific conference deadlines and set a timeline to submit to a national conference in your PGY-2 year.</a:t>
          </a:r>
        </a:p>
      </dgm:t>
    </dgm:pt>
    <dgm:pt modelId="{2DFE9C4D-2753-D644-878E-BD8FBE2FE361}" type="parTrans" cxnId="{ECFC5C58-533E-6C4F-819C-C6444B45100E}">
      <dgm:prSet/>
      <dgm:spPr/>
      <dgm:t>
        <a:bodyPr/>
        <a:lstStyle/>
        <a:p>
          <a:endParaRPr lang="en-US"/>
        </a:p>
      </dgm:t>
    </dgm:pt>
    <dgm:pt modelId="{76D0FB21-6D43-8D4E-85AB-C6B2F288ECE3}" type="sibTrans" cxnId="{ECFC5C58-533E-6C4F-819C-C6444B45100E}">
      <dgm:prSet/>
      <dgm:spPr/>
      <dgm:t>
        <a:bodyPr/>
        <a:lstStyle/>
        <a:p>
          <a:endParaRPr lang="en-US"/>
        </a:p>
      </dgm:t>
    </dgm:pt>
    <dgm:pt modelId="{74680982-9AE1-694B-98D3-39646E9FE068}">
      <dgm:prSet/>
      <dgm:spPr/>
      <dgm:t>
        <a:bodyPr/>
        <a:lstStyle/>
        <a:p>
          <a:r>
            <a:rPr lang="en-US" dirty="0"/>
            <a:t>Meet again with your mentor. Finalize details of project for your first elective in PGY-2 year.</a:t>
          </a:r>
        </a:p>
      </dgm:t>
    </dgm:pt>
    <dgm:pt modelId="{F3B6EAC3-F08D-C641-BAE0-D68F7BFF2A17}" type="parTrans" cxnId="{277F7B8F-E1B0-E34F-A2C7-221C23597BB3}">
      <dgm:prSet/>
      <dgm:spPr/>
      <dgm:t>
        <a:bodyPr/>
        <a:lstStyle/>
        <a:p>
          <a:endParaRPr lang="en-US"/>
        </a:p>
      </dgm:t>
    </dgm:pt>
    <dgm:pt modelId="{B65196B1-6E08-C44C-A820-4790AAE23F3D}" type="sibTrans" cxnId="{277F7B8F-E1B0-E34F-A2C7-221C23597BB3}">
      <dgm:prSet/>
      <dgm:spPr/>
      <dgm:t>
        <a:bodyPr/>
        <a:lstStyle/>
        <a:p>
          <a:endParaRPr lang="en-US"/>
        </a:p>
      </dgm:t>
    </dgm:pt>
    <dgm:pt modelId="{CEC90D4C-45D4-E444-BF40-549E6BB323DD}" type="pres">
      <dgm:prSet presAssocID="{E72E43B2-14C5-5B48-84A5-D250CB832DAB}" presName="linear" presStyleCnt="0">
        <dgm:presLayoutVars>
          <dgm:animLvl val="lvl"/>
          <dgm:resizeHandles val="exact"/>
        </dgm:presLayoutVars>
      </dgm:prSet>
      <dgm:spPr/>
    </dgm:pt>
    <dgm:pt modelId="{D2F2BDEB-A22E-844E-BA12-736BDC59D151}" type="pres">
      <dgm:prSet presAssocID="{AC142CE9-CC2E-F443-9EAB-5F3707E41F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F943FFB-A424-C04B-B7D4-435469E58BCD}" type="pres">
      <dgm:prSet presAssocID="{AC142CE9-CC2E-F443-9EAB-5F3707E41F2D}" presName="childText" presStyleLbl="revTx" presStyleIdx="0" presStyleCnt="3">
        <dgm:presLayoutVars>
          <dgm:bulletEnabled val="1"/>
        </dgm:presLayoutVars>
      </dgm:prSet>
      <dgm:spPr/>
    </dgm:pt>
    <dgm:pt modelId="{029C6E58-8B80-0241-A004-847503C491EB}" type="pres">
      <dgm:prSet presAssocID="{17229F67-9B69-9E4F-AB8B-1FFDE01EB9D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566F288-8CA8-0247-A754-9890FDDCCFC8}" type="pres">
      <dgm:prSet presAssocID="{17229F67-9B69-9E4F-AB8B-1FFDE01EB9D5}" presName="childText" presStyleLbl="revTx" presStyleIdx="1" presStyleCnt="3">
        <dgm:presLayoutVars>
          <dgm:bulletEnabled val="1"/>
        </dgm:presLayoutVars>
      </dgm:prSet>
      <dgm:spPr/>
    </dgm:pt>
    <dgm:pt modelId="{4DBE9D50-606B-9F44-83D6-893B485F6713}" type="pres">
      <dgm:prSet presAssocID="{3D29C891-8393-F844-8F0B-9AC83F7A1FD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3EA5442-A5B9-C041-AC98-4DEF7A99A08D}" type="pres">
      <dgm:prSet presAssocID="{3D29C891-8393-F844-8F0B-9AC83F7A1FD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15BC10C-CA82-724D-8D52-D04B65C480ED}" srcId="{AC142CE9-CC2E-F443-9EAB-5F3707E41F2D}" destId="{B805A90F-4151-E946-9CD3-686190EEB960}" srcOrd="0" destOrd="0" parTransId="{A4357E5E-89AA-3A45-AA50-A7DBF25A7569}" sibTransId="{04F2B55E-0E3F-F04A-885B-A4F6A22C2B71}"/>
    <dgm:cxn modelId="{615A0733-BDE4-E64D-A5E0-78174C84D7E9}" srcId="{AC142CE9-CC2E-F443-9EAB-5F3707E41F2D}" destId="{F66ED950-BC85-434D-B09F-D2F5D6F13045}" srcOrd="3" destOrd="0" parTransId="{C183DEB6-2A2E-2E4C-AE48-877797FC33F2}" sibTransId="{F312B1DC-366C-9F45-B188-6CCB06077625}"/>
    <dgm:cxn modelId="{A6BF5360-0F83-724C-934C-5FAFD566D5B6}" srcId="{3D29C891-8393-F844-8F0B-9AC83F7A1FDB}" destId="{C15F07E2-E415-4B4A-9E85-51181FA6816F}" srcOrd="0" destOrd="0" parTransId="{11CDEE3E-2DE8-A64C-B48A-6AFC91FAC6CB}" sibTransId="{8B73590F-00C6-424D-A0B8-C9F928C90DD7}"/>
    <dgm:cxn modelId="{C6BA9160-9BBF-7249-984C-76F058053BCD}" srcId="{17229F67-9B69-9E4F-AB8B-1FFDE01EB9D5}" destId="{CD11132F-2BF2-8047-8A67-478DA034DEC0}" srcOrd="0" destOrd="0" parTransId="{770FEAFF-98BE-9445-9009-D9B59022084B}" sibTransId="{E8B30699-6F54-8B4C-B7E4-13F7D3EE8ACE}"/>
    <dgm:cxn modelId="{31CCDF45-E275-E84F-A6BB-5692634CEB93}" type="presOf" srcId="{64709D19-10A6-724C-B6E3-6D7571744813}" destId="{2F943FFB-A424-C04B-B7D4-435469E58BCD}" srcOrd="0" destOrd="1" presId="urn:microsoft.com/office/officeart/2005/8/layout/vList2"/>
    <dgm:cxn modelId="{AB953F48-F65A-8044-A2F1-66F6B03E0F56}" type="presOf" srcId="{3D29C891-8393-F844-8F0B-9AC83F7A1FDB}" destId="{4DBE9D50-606B-9F44-83D6-893B485F6713}" srcOrd="0" destOrd="0" presId="urn:microsoft.com/office/officeart/2005/8/layout/vList2"/>
    <dgm:cxn modelId="{ECFC5C58-533E-6C4F-819C-C6444B45100E}" srcId="{17229F67-9B69-9E4F-AB8B-1FFDE01EB9D5}" destId="{F0D64032-EE52-EF4E-99B5-34642DB8B454}" srcOrd="2" destOrd="0" parTransId="{2DFE9C4D-2753-D644-878E-BD8FBE2FE361}" sibTransId="{76D0FB21-6D43-8D4E-85AB-C6B2F288ECE3}"/>
    <dgm:cxn modelId="{3E21537C-4DEB-6040-9A32-8E7B193F9A06}" type="presOf" srcId="{CD11132F-2BF2-8047-8A67-478DA034DEC0}" destId="{5566F288-8CA8-0247-A754-9890FDDCCFC8}" srcOrd="0" destOrd="0" presId="urn:microsoft.com/office/officeart/2005/8/layout/vList2"/>
    <dgm:cxn modelId="{09371680-52C5-7C45-907E-C13C7DFECE73}" srcId="{E72E43B2-14C5-5B48-84A5-D250CB832DAB}" destId="{AC142CE9-CC2E-F443-9EAB-5F3707E41F2D}" srcOrd="0" destOrd="0" parTransId="{B8D1A0E1-7E66-2C4E-B40F-D86E86AA8947}" sibTransId="{998B6969-E043-144E-BBB0-B36353B1F360}"/>
    <dgm:cxn modelId="{2F96498E-7E43-AD45-80E1-AFA4D3430B71}" type="presOf" srcId="{F66ED950-BC85-434D-B09F-D2F5D6F13045}" destId="{2F943FFB-A424-C04B-B7D4-435469E58BCD}" srcOrd="0" destOrd="3" presId="urn:microsoft.com/office/officeart/2005/8/layout/vList2"/>
    <dgm:cxn modelId="{277F7B8F-E1B0-E34F-A2C7-221C23597BB3}" srcId="{3D29C891-8393-F844-8F0B-9AC83F7A1FDB}" destId="{74680982-9AE1-694B-98D3-39646E9FE068}" srcOrd="1" destOrd="0" parTransId="{F3B6EAC3-F08D-C641-BAE0-D68F7BFF2A17}" sibTransId="{B65196B1-6E08-C44C-A820-4790AAE23F3D}"/>
    <dgm:cxn modelId="{C02C2C90-54F9-134D-A47E-D363C344A4AC}" type="presOf" srcId="{B805A90F-4151-E946-9CD3-686190EEB960}" destId="{2F943FFB-A424-C04B-B7D4-435469E58BCD}" srcOrd="0" destOrd="0" presId="urn:microsoft.com/office/officeart/2005/8/layout/vList2"/>
    <dgm:cxn modelId="{342DA994-44BF-4347-B19E-6397155E0280}" type="presOf" srcId="{E72E43B2-14C5-5B48-84A5-D250CB832DAB}" destId="{CEC90D4C-45D4-E444-BF40-549E6BB323DD}" srcOrd="0" destOrd="0" presId="urn:microsoft.com/office/officeart/2005/8/layout/vList2"/>
    <dgm:cxn modelId="{1A3CA8B1-B0B1-C84C-82FF-AE87E5317DAD}" srcId="{AC142CE9-CC2E-F443-9EAB-5F3707E41F2D}" destId="{64D2EA1D-CC31-584C-AB98-FD08D996FD55}" srcOrd="2" destOrd="0" parTransId="{B975FAC8-DA64-494D-B741-5FAB3C1D4224}" sibTransId="{41319649-1F09-B24A-97C2-2EEC331606BC}"/>
    <dgm:cxn modelId="{79D158C8-AF13-0947-AFE8-7D11466A4FDD}" srcId="{E72E43B2-14C5-5B48-84A5-D250CB832DAB}" destId="{3D29C891-8393-F844-8F0B-9AC83F7A1FDB}" srcOrd="2" destOrd="0" parTransId="{4E55AB66-B01D-DE45-ACEA-9189710D825D}" sibTransId="{9E13BE76-D476-504C-8FAB-3FCAA0C62675}"/>
    <dgm:cxn modelId="{1C2F5CCE-63D5-B64F-BA49-2D60BCAF7D1D}" type="presOf" srcId="{F0D64032-EE52-EF4E-99B5-34642DB8B454}" destId="{5566F288-8CA8-0247-A754-9890FDDCCFC8}" srcOrd="0" destOrd="2" presId="urn:microsoft.com/office/officeart/2005/8/layout/vList2"/>
    <dgm:cxn modelId="{427913D3-E680-BC46-80F2-3A23F394D42B}" type="presOf" srcId="{74680982-9AE1-694B-98D3-39646E9FE068}" destId="{D3EA5442-A5B9-C041-AC98-4DEF7A99A08D}" srcOrd="0" destOrd="1" presId="urn:microsoft.com/office/officeart/2005/8/layout/vList2"/>
    <dgm:cxn modelId="{450650D5-D99A-0C49-A08E-63A0EAC802BE}" type="presOf" srcId="{C15F07E2-E415-4B4A-9E85-51181FA6816F}" destId="{D3EA5442-A5B9-C041-AC98-4DEF7A99A08D}" srcOrd="0" destOrd="0" presId="urn:microsoft.com/office/officeart/2005/8/layout/vList2"/>
    <dgm:cxn modelId="{50C68BD9-BD3D-EE40-9C80-1A4B40EE1455}" type="presOf" srcId="{AC142CE9-CC2E-F443-9EAB-5F3707E41F2D}" destId="{D2F2BDEB-A22E-844E-BA12-736BDC59D151}" srcOrd="0" destOrd="0" presId="urn:microsoft.com/office/officeart/2005/8/layout/vList2"/>
    <dgm:cxn modelId="{157316DA-B4D5-D948-974D-963D851C7C41}" type="presOf" srcId="{17229F67-9B69-9E4F-AB8B-1FFDE01EB9D5}" destId="{029C6E58-8B80-0241-A004-847503C491EB}" srcOrd="0" destOrd="0" presId="urn:microsoft.com/office/officeart/2005/8/layout/vList2"/>
    <dgm:cxn modelId="{0F7357E8-201C-4647-92C0-000519B221AF}" srcId="{E72E43B2-14C5-5B48-84A5-D250CB832DAB}" destId="{17229F67-9B69-9E4F-AB8B-1FFDE01EB9D5}" srcOrd="1" destOrd="0" parTransId="{23336DCB-55EE-9B46-BC37-E99FA769F2DD}" sibTransId="{985985EC-99B7-3144-B159-19C6AEB8181D}"/>
    <dgm:cxn modelId="{0F8FEDEC-6C59-ED47-B563-E3258878813D}" srcId="{AC142CE9-CC2E-F443-9EAB-5F3707E41F2D}" destId="{64709D19-10A6-724C-B6E3-6D7571744813}" srcOrd="1" destOrd="0" parTransId="{F96983E0-27CD-A44A-8BD8-23B4BEE4829B}" sibTransId="{3FF5CC3C-D1CD-A24D-8A9E-3561719314CF}"/>
    <dgm:cxn modelId="{205ED2ED-A165-8F47-86E8-E0031E584584}" srcId="{17229F67-9B69-9E4F-AB8B-1FFDE01EB9D5}" destId="{2E802782-0F5F-D642-8021-647A66BF8A04}" srcOrd="1" destOrd="0" parTransId="{22F4389E-0E00-E74C-8A2A-76C5F599DB3B}" sibTransId="{F181990E-E2E6-664A-A776-9141599AB3E2}"/>
    <dgm:cxn modelId="{B63A41F7-6610-3948-BB78-0E50BC80BB43}" type="presOf" srcId="{64D2EA1D-CC31-584C-AB98-FD08D996FD55}" destId="{2F943FFB-A424-C04B-B7D4-435469E58BCD}" srcOrd="0" destOrd="2" presId="urn:microsoft.com/office/officeart/2005/8/layout/vList2"/>
    <dgm:cxn modelId="{25DF6FF7-E67A-8942-9E90-B08B5DC15245}" type="presOf" srcId="{2E802782-0F5F-D642-8021-647A66BF8A04}" destId="{5566F288-8CA8-0247-A754-9890FDDCCFC8}" srcOrd="0" destOrd="1" presId="urn:microsoft.com/office/officeart/2005/8/layout/vList2"/>
    <dgm:cxn modelId="{98FF9B20-7982-A947-82BE-6F4385F78A6F}" type="presParOf" srcId="{CEC90D4C-45D4-E444-BF40-549E6BB323DD}" destId="{D2F2BDEB-A22E-844E-BA12-736BDC59D151}" srcOrd="0" destOrd="0" presId="urn:microsoft.com/office/officeart/2005/8/layout/vList2"/>
    <dgm:cxn modelId="{750757FA-9A3B-C54A-8F5A-96CDBCD089C3}" type="presParOf" srcId="{CEC90D4C-45D4-E444-BF40-549E6BB323DD}" destId="{2F943FFB-A424-C04B-B7D4-435469E58BCD}" srcOrd="1" destOrd="0" presId="urn:microsoft.com/office/officeart/2005/8/layout/vList2"/>
    <dgm:cxn modelId="{FB4A0663-1CC9-F74C-A066-A0BA8C6CEC36}" type="presParOf" srcId="{CEC90D4C-45D4-E444-BF40-549E6BB323DD}" destId="{029C6E58-8B80-0241-A004-847503C491EB}" srcOrd="2" destOrd="0" presId="urn:microsoft.com/office/officeart/2005/8/layout/vList2"/>
    <dgm:cxn modelId="{4F92B098-47C0-514B-9AAE-FE51B32D80CC}" type="presParOf" srcId="{CEC90D4C-45D4-E444-BF40-549E6BB323DD}" destId="{5566F288-8CA8-0247-A754-9890FDDCCFC8}" srcOrd="3" destOrd="0" presId="urn:microsoft.com/office/officeart/2005/8/layout/vList2"/>
    <dgm:cxn modelId="{6F447CE0-1C2B-764C-BB52-51C49CF8A1F4}" type="presParOf" srcId="{CEC90D4C-45D4-E444-BF40-549E6BB323DD}" destId="{4DBE9D50-606B-9F44-83D6-893B485F6713}" srcOrd="4" destOrd="0" presId="urn:microsoft.com/office/officeart/2005/8/layout/vList2"/>
    <dgm:cxn modelId="{B1D0815B-29E8-5648-AE11-56C77E8F814E}" type="presParOf" srcId="{CEC90D4C-45D4-E444-BF40-549E6BB323DD}" destId="{D3EA5442-A5B9-C041-AC98-4DEF7A99A08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72E43B2-14C5-5B48-84A5-D250CB832DA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C142CE9-CC2E-F443-9EAB-5F3707E41F2D}">
      <dgm:prSet/>
      <dgm:spPr/>
      <dgm:t>
        <a:bodyPr/>
        <a:lstStyle/>
        <a:p>
          <a:r>
            <a:rPr lang="en-US" dirty="0"/>
            <a:t>July-September:</a:t>
          </a:r>
        </a:p>
      </dgm:t>
    </dgm:pt>
    <dgm:pt modelId="{B8D1A0E1-7E66-2C4E-B40F-D86E86AA8947}" type="parTrans" cxnId="{09371680-52C5-7C45-907E-C13C7DFECE73}">
      <dgm:prSet/>
      <dgm:spPr/>
      <dgm:t>
        <a:bodyPr/>
        <a:lstStyle/>
        <a:p>
          <a:endParaRPr lang="en-US"/>
        </a:p>
      </dgm:t>
    </dgm:pt>
    <dgm:pt modelId="{998B6969-E043-144E-BBB0-B36353B1F360}" type="sibTrans" cxnId="{09371680-52C5-7C45-907E-C13C7DFECE73}">
      <dgm:prSet/>
      <dgm:spPr/>
      <dgm:t>
        <a:bodyPr/>
        <a:lstStyle/>
        <a:p>
          <a:endParaRPr lang="en-US"/>
        </a:p>
      </dgm:t>
    </dgm:pt>
    <dgm:pt modelId="{B805A90F-4151-E946-9CD3-686190EEB960}">
      <dgm:prSet/>
      <dgm:spPr/>
      <dgm:t>
        <a:bodyPr/>
        <a:lstStyle/>
        <a:p>
          <a:r>
            <a:rPr lang="en-US" b="0" dirty="0"/>
            <a:t>CITI Training (OHSU)</a:t>
          </a:r>
        </a:p>
      </dgm:t>
    </dgm:pt>
    <dgm:pt modelId="{A4357E5E-89AA-3A45-AA50-A7DBF25A7569}" type="parTrans" cxnId="{415BC10C-CA82-724D-8D52-D04B65C480ED}">
      <dgm:prSet/>
      <dgm:spPr/>
      <dgm:t>
        <a:bodyPr/>
        <a:lstStyle/>
        <a:p>
          <a:endParaRPr lang="en-US"/>
        </a:p>
      </dgm:t>
    </dgm:pt>
    <dgm:pt modelId="{04F2B55E-0E3F-F04A-885B-A4F6A22C2B71}" type="sibTrans" cxnId="{415BC10C-CA82-724D-8D52-D04B65C480ED}">
      <dgm:prSet/>
      <dgm:spPr/>
      <dgm:t>
        <a:bodyPr/>
        <a:lstStyle/>
        <a:p>
          <a:endParaRPr lang="en-US"/>
        </a:p>
      </dgm:t>
    </dgm:pt>
    <dgm:pt modelId="{64709D19-10A6-724C-B6E3-6D7571744813}">
      <dgm:prSet/>
      <dgm:spPr/>
      <dgm:t>
        <a:bodyPr/>
        <a:lstStyle/>
        <a:p>
          <a:r>
            <a:rPr lang="en-US" b="0" dirty="0"/>
            <a:t>eIRB Registration (OHSU)</a:t>
          </a:r>
        </a:p>
      </dgm:t>
    </dgm:pt>
    <dgm:pt modelId="{F96983E0-27CD-A44A-8BD8-23B4BEE4829B}" type="parTrans" cxnId="{0F8FEDEC-6C59-ED47-B563-E3258878813D}">
      <dgm:prSet/>
      <dgm:spPr/>
      <dgm:t>
        <a:bodyPr/>
        <a:lstStyle/>
        <a:p>
          <a:endParaRPr lang="en-US"/>
        </a:p>
      </dgm:t>
    </dgm:pt>
    <dgm:pt modelId="{3FF5CC3C-D1CD-A24D-8A9E-3561719314CF}" type="sibTrans" cxnId="{0F8FEDEC-6C59-ED47-B563-E3258878813D}">
      <dgm:prSet/>
      <dgm:spPr/>
      <dgm:t>
        <a:bodyPr/>
        <a:lstStyle/>
        <a:p>
          <a:endParaRPr lang="en-US"/>
        </a:p>
      </dgm:t>
    </dgm:pt>
    <dgm:pt modelId="{17229F67-9B69-9E4F-AB8B-1FFDE01EB9D5}">
      <dgm:prSet/>
      <dgm:spPr/>
      <dgm:t>
        <a:bodyPr/>
        <a:lstStyle/>
        <a:p>
          <a:r>
            <a:rPr lang="en-US" dirty="0"/>
            <a:t>October-February:</a:t>
          </a:r>
        </a:p>
      </dgm:t>
    </dgm:pt>
    <dgm:pt modelId="{23336DCB-55EE-9B46-BC37-E99FA769F2DD}" type="parTrans" cxnId="{0F7357E8-201C-4647-92C0-000519B221AF}">
      <dgm:prSet/>
      <dgm:spPr/>
      <dgm:t>
        <a:bodyPr/>
        <a:lstStyle/>
        <a:p>
          <a:endParaRPr lang="en-US"/>
        </a:p>
      </dgm:t>
    </dgm:pt>
    <dgm:pt modelId="{985985EC-99B7-3144-B159-19C6AEB8181D}" type="sibTrans" cxnId="{0F7357E8-201C-4647-92C0-000519B221AF}">
      <dgm:prSet/>
      <dgm:spPr/>
      <dgm:t>
        <a:bodyPr/>
        <a:lstStyle/>
        <a:p>
          <a:endParaRPr lang="en-US"/>
        </a:p>
      </dgm:t>
    </dgm:pt>
    <dgm:pt modelId="{CD11132F-2BF2-8047-8A67-478DA034DEC0}">
      <dgm:prSet/>
      <dgm:spPr/>
      <dgm:t>
        <a:bodyPr/>
        <a:lstStyle/>
        <a:p>
          <a:r>
            <a:rPr lang="en-US" dirty="0"/>
            <a:t>Discuss with other PGY-2s, PGY-3s, fellows, or SPeAR group to start meeting with potential mentors.</a:t>
          </a:r>
        </a:p>
      </dgm:t>
    </dgm:pt>
    <dgm:pt modelId="{770FEAFF-98BE-9445-9009-D9B59022084B}" type="parTrans" cxnId="{C6BA9160-9BBF-7249-984C-76F058053BCD}">
      <dgm:prSet/>
      <dgm:spPr/>
      <dgm:t>
        <a:bodyPr/>
        <a:lstStyle/>
        <a:p>
          <a:endParaRPr lang="en-US"/>
        </a:p>
      </dgm:t>
    </dgm:pt>
    <dgm:pt modelId="{E8B30699-6F54-8B4C-B7E4-13F7D3EE8ACE}" type="sibTrans" cxnId="{C6BA9160-9BBF-7249-984C-76F058053BCD}">
      <dgm:prSet/>
      <dgm:spPr/>
      <dgm:t>
        <a:bodyPr/>
        <a:lstStyle/>
        <a:p>
          <a:endParaRPr lang="en-US"/>
        </a:p>
      </dgm:t>
    </dgm:pt>
    <dgm:pt modelId="{3D29C891-8393-F844-8F0B-9AC83F7A1FDB}">
      <dgm:prSet/>
      <dgm:spPr/>
      <dgm:t>
        <a:bodyPr/>
        <a:lstStyle/>
        <a:p>
          <a:r>
            <a:rPr lang="en-US" dirty="0"/>
            <a:t>January-June:</a:t>
          </a:r>
        </a:p>
      </dgm:t>
    </dgm:pt>
    <dgm:pt modelId="{4E55AB66-B01D-DE45-ACEA-9189710D825D}" type="parTrans" cxnId="{79D158C8-AF13-0947-AFE8-7D11466A4FDD}">
      <dgm:prSet/>
      <dgm:spPr/>
      <dgm:t>
        <a:bodyPr/>
        <a:lstStyle/>
        <a:p>
          <a:endParaRPr lang="en-US"/>
        </a:p>
      </dgm:t>
    </dgm:pt>
    <dgm:pt modelId="{9E13BE76-D476-504C-8FAB-3FCAA0C62675}" type="sibTrans" cxnId="{79D158C8-AF13-0947-AFE8-7D11466A4FDD}">
      <dgm:prSet/>
      <dgm:spPr/>
      <dgm:t>
        <a:bodyPr/>
        <a:lstStyle/>
        <a:p>
          <a:endParaRPr lang="en-US"/>
        </a:p>
      </dgm:t>
    </dgm:pt>
    <dgm:pt modelId="{C15F07E2-E415-4B4A-9E85-51181FA6816F}">
      <dgm:prSet/>
      <dgm:spPr/>
      <dgm:t>
        <a:bodyPr/>
        <a:lstStyle/>
        <a:p>
          <a:r>
            <a:rPr lang="en-US" dirty="0"/>
            <a:t>Meet again with your mentor. Finalize details of project for your first elective in PGY-2 year.</a:t>
          </a:r>
        </a:p>
      </dgm:t>
    </dgm:pt>
    <dgm:pt modelId="{11CDEE3E-2DE8-A64C-B48A-6AFC91FAC6CB}" type="parTrans" cxnId="{A6BF5360-0F83-724C-934C-5FAFD566D5B6}">
      <dgm:prSet/>
      <dgm:spPr/>
      <dgm:t>
        <a:bodyPr/>
        <a:lstStyle/>
        <a:p>
          <a:endParaRPr lang="en-US"/>
        </a:p>
      </dgm:t>
    </dgm:pt>
    <dgm:pt modelId="{8B73590F-00C6-424D-A0B8-C9F928C90DD7}" type="sibTrans" cxnId="{A6BF5360-0F83-724C-934C-5FAFD566D5B6}">
      <dgm:prSet/>
      <dgm:spPr/>
      <dgm:t>
        <a:bodyPr/>
        <a:lstStyle/>
        <a:p>
          <a:endParaRPr lang="en-US"/>
        </a:p>
      </dgm:t>
    </dgm:pt>
    <dgm:pt modelId="{F66ED950-BC85-434D-B09F-D2F5D6F13045}">
      <dgm:prSet/>
      <dgm:spPr/>
      <dgm:t>
        <a:bodyPr/>
        <a:lstStyle/>
        <a:p>
          <a:r>
            <a:rPr lang="en-US" b="0" dirty="0"/>
            <a:t>Consider meeting with Linked APD to discuss potential mentors.</a:t>
          </a:r>
        </a:p>
      </dgm:t>
    </dgm:pt>
    <dgm:pt modelId="{C183DEB6-2A2E-2E4C-AE48-877797FC33F2}" type="parTrans" cxnId="{615A0733-BDE4-E64D-A5E0-78174C84D7E9}">
      <dgm:prSet/>
      <dgm:spPr/>
      <dgm:t>
        <a:bodyPr/>
        <a:lstStyle/>
        <a:p>
          <a:endParaRPr lang="en-US"/>
        </a:p>
      </dgm:t>
    </dgm:pt>
    <dgm:pt modelId="{F312B1DC-366C-9F45-B188-6CCB06077625}" type="sibTrans" cxnId="{615A0733-BDE4-E64D-A5E0-78174C84D7E9}">
      <dgm:prSet/>
      <dgm:spPr/>
      <dgm:t>
        <a:bodyPr/>
        <a:lstStyle/>
        <a:p>
          <a:endParaRPr lang="en-US"/>
        </a:p>
      </dgm:t>
    </dgm:pt>
    <dgm:pt modelId="{2E802782-0F5F-D642-8021-647A66BF8A04}">
      <dgm:prSet/>
      <dgm:spPr/>
      <dgm:t>
        <a:bodyPr/>
        <a:lstStyle/>
        <a:p>
          <a:r>
            <a:rPr lang="en-US" dirty="0"/>
            <a:t>Can consider formal manuscript submission of case reports (i.e., ACP case). </a:t>
          </a:r>
        </a:p>
      </dgm:t>
    </dgm:pt>
    <dgm:pt modelId="{22F4389E-0E00-E74C-8A2A-76C5F599DB3B}" type="parTrans" cxnId="{205ED2ED-A165-8F47-86E8-E0031E584584}">
      <dgm:prSet/>
      <dgm:spPr/>
      <dgm:t>
        <a:bodyPr/>
        <a:lstStyle/>
        <a:p>
          <a:endParaRPr lang="en-US"/>
        </a:p>
      </dgm:t>
    </dgm:pt>
    <dgm:pt modelId="{F181990E-E2E6-664A-A776-9141599AB3E2}" type="sibTrans" cxnId="{205ED2ED-A165-8F47-86E8-E0031E584584}">
      <dgm:prSet/>
      <dgm:spPr/>
      <dgm:t>
        <a:bodyPr/>
        <a:lstStyle/>
        <a:p>
          <a:endParaRPr lang="en-US"/>
        </a:p>
      </dgm:t>
    </dgm:pt>
    <dgm:pt modelId="{64D2EA1D-CC31-584C-AB98-FD08D996FD55}">
      <dgm:prSet/>
      <dgm:spPr/>
      <dgm:t>
        <a:bodyPr/>
        <a:lstStyle/>
        <a:p>
          <a:r>
            <a:rPr lang="en-US" b="0" dirty="0"/>
            <a:t>Oregon ACP Case Submission (details to come in separate email)</a:t>
          </a:r>
        </a:p>
      </dgm:t>
    </dgm:pt>
    <dgm:pt modelId="{B975FAC8-DA64-494D-B741-5FAB3C1D4224}" type="parTrans" cxnId="{1A3CA8B1-B0B1-C84C-82FF-AE87E5317DAD}">
      <dgm:prSet/>
      <dgm:spPr/>
      <dgm:t>
        <a:bodyPr/>
        <a:lstStyle/>
        <a:p>
          <a:endParaRPr lang="en-US"/>
        </a:p>
      </dgm:t>
    </dgm:pt>
    <dgm:pt modelId="{41319649-1F09-B24A-97C2-2EEC331606BC}" type="sibTrans" cxnId="{1A3CA8B1-B0B1-C84C-82FF-AE87E5317DAD}">
      <dgm:prSet/>
      <dgm:spPr/>
      <dgm:t>
        <a:bodyPr/>
        <a:lstStyle/>
        <a:p>
          <a:endParaRPr lang="en-US"/>
        </a:p>
      </dgm:t>
    </dgm:pt>
    <dgm:pt modelId="{F0D64032-EE52-EF4E-99B5-34642DB8B454}">
      <dgm:prSet/>
      <dgm:spPr/>
      <dgm:t>
        <a:bodyPr/>
        <a:lstStyle/>
        <a:p>
          <a:r>
            <a:rPr lang="en-US" dirty="0"/>
            <a:t>Look at specific conference deadlines and set a timeline to submit to a national conference in your PGY-2 year.</a:t>
          </a:r>
        </a:p>
      </dgm:t>
    </dgm:pt>
    <dgm:pt modelId="{2DFE9C4D-2753-D644-878E-BD8FBE2FE361}" type="parTrans" cxnId="{ECFC5C58-533E-6C4F-819C-C6444B45100E}">
      <dgm:prSet/>
      <dgm:spPr/>
      <dgm:t>
        <a:bodyPr/>
        <a:lstStyle/>
        <a:p>
          <a:endParaRPr lang="en-US"/>
        </a:p>
      </dgm:t>
    </dgm:pt>
    <dgm:pt modelId="{76D0FB21-6D43-8D4E-85AB-C6B2F288ECE3}" type="sibTrans" cxnId="{ECFC5C58-533E-6C4F-819C-C6444B45100E}">
      <dgm:prSet/>
      <dgm:spPr/>
      <dgm:t>
        <a:bodyPr/>
        <a:lstStyle/>
        <a:p>
          <a:endParaRPr lang="en-US"/>
        </a:p>
      </dgm:t>
    </dgm:pt>
    <dgm:pt modelId="{42FD731F-31B1-7A4F-A02C-DD1AB105FE61}">
      <dgm:prSet/>
      <dgm:spPr/>
      <dgm:t>
        <a:bodyPr/>
        <a:lstStyle/>
        <a:p>
          <a:r>
            <a:rPr lang="en-US" dirty="0"/>
            <a:t>If doing an IRB, strive to have ready for submission by end of PGY-1 year.</a:t>
          </a:r>
        </a:p>
      </dgm:t>
    </dgm:pt>
    <dgm:pt modelId="{58484F69-E720-A247-9C15-929FAEDDECFB}" type="parTrans" cxnId="{C661164E-777C-A44F-9370-E96E3E806DB0}">
      <dgm:prSet/>
      <dgm:spPr/>
      <dgm:t>
        <a:bodyPr/>
        <a:lstStyle/>
        <a:p>
          <a:endParaRPr lang="en-US"/>
        </a:p>
      </dgm:t>
    </dgm:pt>
    <dgm:pt modelId="{F2DF8547-5CDB-BE42-9C3A-D16A2645FFB8}" type="sibTrans" cxnId="{C661164E-777C-A44F-9370-E96E3E806DB0}">
      <dgm:prSet/>
      <dgm:spPr/>
      <dgm:t>
        <a:bodyPr/>
        <a:lstStyle/>
        <a:p>
          <a:endParaRPr lang="en-US"/>
        </a:p>
      </dgm:t>
    </dgm:pt>
    <dgm:pt modelId="{CFB7E8B3-C60F-A14B-869F-01D195F93A5C}">
      <dgm:prSet/>
      <dgm:spPr/>
      <dgm:t>
        <a:bodyPr/>
        <a:lstStyle/>
        <a:p>
          <a:r>
            <a:rPr lang="en-US" dirty="0"/>
            <a:t>Revise your CV (discuss with linked APD)</a:t>
          </a:r>
        </a:p>
      </dgm:t>
    </dgm:pt>
    <dgm:pt modelId="{CE4EFD6A-9A9C-4E48-BD1C-C90301481DB5}" type="parTrans" cxnId="{38CAF4AF-3D43-DB41-859F-778FF2E25447}">
      <dgm:prSet/>
      <dgm:spPr/>
      <dgm:t>
        <a:bodyPr/>
        <a:lstStyle/>
        <a:p>
          <a:endParaRPr lang="en-US"/>
        </a:p>
      </dgm:t>
    </dgm:pt>
    <dgm:pt modelId="{1EEC9909-B05F-7D4D-BB4D-BB3C474D277A}" type="sibTrans" cxnId="{38CAF4AF-3D43-DB41-859F-778FF2E25447}">
      <dgm:prSet/>
      <dgm:spPr/>
      <dgm:t>
        <a:bodyPr/>
        <a:lstStyle/>
        <a:p>
          <a:endParaRPr lang="en-US"/>
        </a:p>
      </dgm:t>
    </dgm:pt>
    <dgm:pt modelId="{9F5830C3-241A-45F4-B467-1C6509E2B6DE}">
      <dgm:prSet/>
      <dgm:spPr/>
      <dgm:t>
        <a:bodyPr/>
        <a:lstStyle/>
        <a:p>
          <a:r>
            <a:rPr lang="en-US" dirty="0"/>
            <a:t>Update the Scholarship database before one’s performance evaluation</a:t>
          </a:r>
        </a:p>
      </dgm:t>
    </dgm:pt>
    <dgm:pt modelId="{67C10F44-6A93-4B45-B045-3495B98EF549}" type="parTrans" cxnId="{E2A7517A-D809-4F87-8945-DB128A1C2F28}">
      <dgm:prSet/>
      <dgm:spPr/>
      <dgm:t>
        <a:bodyPr/>
        <a:lstStyle/>
        <a:p>
          <a:endParaRPr lang="en-US"/>
        </a:p>
      </dgm:t>
    </dgm:pt>
    <dgm:pt modelId="{5A5EADCE-0291-48FC-B1AC-83AF47DD44F3}" type="sibTrans" cxnId="{E2A7517A-D809-4F87-8945-DB128A1C2F28}">
      <dgm:prSet/>
      <dgm:spPr/>
      <dgm:t>
        <a:bodyPr/>
        <a:lstStyle/>
        <a:p>
          <a:endParaRPr lang="en-US"/>
        </a:p>
      </dgm:t>
    </dgm:pt>
    <dgm:pt modelId="{CEC90D4C-45D4-E444-BF40-549E6BB323DD}" type="pres">
      <dgm:prSet presAssocID="{E72E43B2-14C5-5B48-84A5-D250CB832DAB}" presName="linear" presStyleCnt="0">
        <dgm:presLayoutVars>
          <dgm:animLvl val="lvl"/>
          <dgm:resizeHandles val="exact"/>
        </dgm:presLayoutVars>
      </dgm:prSet>
      <dgm:spPr/>
    </dgm:pt>
    <dgm:pt modelId="{D2F2BDEB-A22E-844E-BA12-736BDC59D151}" type="pres">
      <dgm:prSet presAssocID="{AC142CE9-CC2E-F443-9EAB-5F3707E41F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F943FFB-A424-C04B-B7D4-435469E58BCD}" type="pres">
      <dgm:prSet presAssocID="{AC142CE9-CC2E-F443-9EAB-5F3707E41F2D}" presName="childText" presStyleLbl="revTx" presStyleIdx="0" presStyleCnt="3">
        <dgm:presLayoutVars>
          <dgm:bulletEnabled val="1"/>
        </dgm:presLayoutVars>
      </dgm:prSet>
      <dgm:spPr/>
    </dgm:pt>
    <dgm:pt modelId="{029C6E58-8B80-0241-A004-847503C491EB}" type="pres">
      <dgm:prSet presAssocID="{17229F67-9B69-9E4F-AB8B-1FFDE01EB9D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566F288-8CA8-0247-A754-9890FDDCCFC8}" type="pres">
      <dgm:prSet presAssocID="{17229F67-9B69-9E4F-AB8B-1FFDE01EB9D5}" presName="childText" presStyleLbl="revTx" presStyleIdx="1" presStyleCnt="3">
        <dgm:presLayoutVars>
          <dgm:bulletEnabled val="1"/>
        </dgm:presLayoutVars>
      </dgm:prSet>
      <dgm:spPr/>
    </dgm:pt>
    <dgm:pt modelId="{4DBE9D50-606B-9F44-83D6-893B485F6713}" type="pres">
      <dgm:prSet presAssocID="{3D29C891-8393-F844-8F0B-9AC83F7A1FD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D3EA5442-A5B9-C041-AC98-4DEF7A99A08D}" type="pres">
      <dgm:prSet presAssocID="{3D29C891-8393-F844-8F0B-9AC83F7A1FD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15BC10C-CA82-724D-8D52-D04B65C480ED}" srcId="{AC142CE9-CC2E-F443-9EAB-5F3707E41F2D}" destId="{B805A90F-4151-E946-9CD3-686190EEB960}" srcOrd="0" destOrd="0" parTransId="{A4357E5E-89AA-3A45-AA50-A7DBF25A7569}" sibTransId="{04F2B55E-0E3F-F04A-885B-A4F6A22C2B71}"/>
    <dgm:cxn modelId="{615A0733-BDE4-E64D-A5E0-78174C84D7E9}" srcId="{AC142CE9-CC2E-F443-9EAB-5F3707E41F2D}" destId="{F66ED950-BC85-434D-B09F-D2F5D6F13045}" srcOrd="3" destOrd="0" parTransId="{C183DEB6-2A2E-2E4C-AE48-877797FC33F2}" sibTransId="{F312B1DC-366C-9F45-B188-6CCB06077625}"/>
    <dgm:cxn modelId="{A6BF5360-0F83-724C-934C-5FAFD566D5B6}" srcId="{3D29C891-8393-F844-8F0B-9AC83F7A1FDB}" destId="{C15F07E2-E415-4B4A-9E85-51181FA6816F}" srcOrd="0" destOrd="0" parTransId="{11CDEE3E-2DE8-A64C-B48A-6AFC91FAC6CB}" sibTransId="{8B73590F-00C6-424D-A0B8-C9F928C90DD7}"/>
    <dgm:cxn modelId="{C6BA9160-9BBF-7249-984C-76F058053BCD}" srcId="{17229F67-9B69-9E4F-AB8B-1FFDE01EB9D5}" destId="{CD11132F-2BF2-8047-8A67-478DA034DEC0}" srcOrd="0" destOrd="0" parTransId="{770FEAFF-98BE-9445-9009-D9B59022084B}" sibTransId="{E8B30699-6F54-8B4C-B7E4-13F7D3EE8ACE}"/>
    <dgm:cxn modelId="{31CCDF45-E275-E84F-A6BB-5692634CEB93}" type="presOf" srcId="{64709D19-10A6-724C-B6E3-6D7571744813}" destId="{2F943FFB-A424-C04B-B7D4-435469E58BCD}" srcOrd="0" destOrd="1" presId="urn:microsoft.com/office/officeart/2005/8/layout/vList2"/>
    <dgm:cxn modelId="{AB953F48-F65A-8044-A2F1-66F6B03E0F56}" type="presOf" srcId="{3D29C891-8393-F844-8F0B-9AC83F7A1FDB}" destId="{4DBE9D50-606B-9F44-83D6-893B485F6713}" srcOrd="0" destOrd="0" presId="urn:microsoft.com/office/officeart/2005/8/layout/vList2"/>
    <dgm:cxn modelId="{C661164E-777C-A44F-9370-E96E3E806DB0}" srcId="{3D29C891-8393-F844-8F0B-9AC83F7A1FDB}" destId="{42FD731F-31B1-7A4F-A02C-DD1AB105FE61}" srcOrd="1" destOrd="0" parTransId="{58484F69-E720-A247-9C15-929FAEDDECFB}" sibTransId="{F2DF8547-5CDB-BE42-9C3A-D16A2645FFB8}"/>
    <dgm:cxn modelId="{ECFC5C58-533E-6C4F-819C-C6444B45100E}" srcId="{17229F67-9B69-9E4F-AB8B-1FFDE01EB9D5}" destId="{F0D64032-EE52-EF4E-99B5-34642DB8B454}" srcOrd="2" destOrd="0" parTransId="{2DFE9C4D-2753-D644-878E-BD8FBE2FE361}" sibTransId="{76D0FB21-6D43-8D4E-85AB-C6B2F288ECE3}"/>
    <dgm:cxn modelId="{0DB99F59-7EE4-E545-94AF-6CB39B812A37}" type="presOf" srcId="{42FD731F-31B1-7A4F-A02C-DD1AB105FE61}" destId="{D3EA5442-A5B9-C041-AC98-4DEF7A99A08D}" srcOrd="0" destOrd="1" presId="urn:microsoft.com/office/officeart/2005/8/layout/vList2"/>
    <dgm:cxn modelId="{E2A7517A-D809-4F87-8945-DB128A1C2F28}" srcId="{17229F67-9B69-9E4F-AB8B-1FFDE01EB9D5}" destId="{9F5830C3-241A-45F4-B467-1C6509E2B6DE}" srcOrd="3" destOrd="0" parTransId="{67C10F44-6A93-4B45-B045-3495B98EF549}" sibTransId="{5A5EADCE-0291-48FC-B1AC-83AF47DD44F3}"/>
    <dgm:cxn modelId="{3E21537C-4DEB-6040-9A32-8E7B193F9A06}" type="presOf" srcId="{CD11132F-2BF2-8047-8A67-478DA034DEC0}" destId="{5566F288-8CA8-0247-A754-9890FDDCCFC8}" srcOrd="0" destOrd="0" presId="urn:microsoft.com/office/officeart/2005/8/layout/vList2"/>
    <dgm:cxn modelId="{09371680-52C5-7C45-907E-C13C7DFECE73}" srcId="{E72E43B2-14C5-5B48-84A5-D250CB832DAB}" destId="{AC142CE9-CC2E-F443-9EAB-5F3707E41F2D}" srcOrd="0" destOrd="0" parTransId="{B8D1A0E1-7E66-2C4E-B40F-D86E86AA8947}" sibTransId="{998B6969-E043-144E-BBB0-B36353B1F360}"/>
    <dgm:cxn modelId="{07930D84-424E-1D45-A16C-2BC7AEAED375}" type="presOf" srcId="{CFB7E8B3-C60F-A14B-869F-01D195F93A5C}" destId="{D3EA5442-A5B9-C041-AC98-4DEF7A99A08D}" srcOrd="0" destOrd="2" presId="urn:microsoft.com/office/officeart/2005/8/layout/vList2"/>
    <dgm:cxn modelId="{2F96498E-7E43-AD45-80E1-AFA4D3430B71}" type="presOf" srcId="{F66ED950-BC85-434D-B09F-D2F5D6F13045}" destId="{2F943FFB-A424-C04B-B7D4-435469E58BCD}" srcOrd="0" destOrd="3" presId="urn:microsoft.com/office/officeart/2005/8/layout/vList2"/>
    <dgm:cxn modelId="{C02C2C90-54F9-134D-A47E-D363C344A4AC}" type="presOf" srcId="{B805A90F-4151-E946-9CD3-686190EEB960}" destId="{2F943FFB-A424-C04B-B7D4-435469E58BCD}" srcOrd="0" destOrd="0" presId="urn:microsoft.com/office/officeart/2005/8/layout/vList2"/>
    <dgm:cxn modelId="{342DA994-44BF-4347-B19E-6397155E0280}" type="presOf" srcId="{E72E43B2-14C5-5B48-84A5-D250CB832DAB}" destId="{CEC90D4C-45D4-E444-BF40-549E6BB323DD}" srcOrd="0" destOrd="0" presId="urn:microsoft.com/office/officeart/2005/8/layout/vList2"/>
    <dgm:cxn modelId="{38CAF4AF-3D43-DB41-859F-778FF2E25447}" srcId="{3D29C891-8393-F844-8F0B-9AC83F7A1FDB}" destId="{CFB7E8B3-C60F-A14B-869F-01D195F93A5C}" srcOrd="2" destOrd="0" parTransId="{CE4EFD6A-9A9C-4E48-BD1C-C90301481DB5}" sibTransId="{1EEC9909-B05F-7D4D-BB4D-BB3C474D277A}"/>
    <dgm:cxn modelId="{1A3CA8B1-B0B1-C84C-82FF-AE87E5317DAD}" srcId="{AC142CE9-CC2E-F443-9EAB-5F3707E41F2D}" destId="{64D2EA1D-CC31-584C-AB98-FD08D996FD55}" srcOrd="2" destOrd="0" parTransId="{B975FAC8-DA64-494D-B741-5FAB3C1D4224}" sibTransId="{41319649-1F09-B24A-97C2-2EEC331606BC}"/>
    <dgm:cxn modelId="{79D158C8-AF13-0947-AFE8-7D11466A4FDD}" srcId="{E72E43B2-14C5-5B48-84A5-D250CB832DAB}" destId="{3D29C891-8393-F844-8F0B-9AC83F7A1FDB}" srcOrd="2" destOrd="0" parTransId="{4E55AB66-B01D-DE45-ACEA-9189710D825D}" sibTransId="{9E13BE76-D476-504C-8FAB-3FCAA0C62675}"/>
    <dgm:cxn modelId="{1C2F5CCE-63D5-B64F-BA49-2D60BCAF7D1D}" type="presOf" srcId="{F0D64032-EE52-EF4E-99B5-34642DB8B454}" destId="{5566F288-8CA8-0247-A754-9890FDDCCFC8}" srcOrd="0" destOrd="2" presId="urn:microsoft.com/office/officeart/2005/8/layout/vList2"/>
    <dgm:cxn modelId="{450650D5-D99A-0C49-A08E-63A0EAC802BE}" type="presOf" srcId="{C15F07E2-E415-4B4A-9E85-51181FA6816F}" destId="{D3EA5442-A5B9-C041-AC98-4DEF7A99A08D}" srcOrd="0" destOrd="0" presId="urn:microsoft.com/office/officeart/2005/8/layout/vList2"/>
    <dgm:cxn modelId="{50C68BD9-BD3D-EE40-9C80-1A4B40EE1455}" type="presOf" srcId="{AC142CE9-CC2E-F443-9EAB-5F3707E41F2D}" destId="{D2F2BDEB-A22E-844E-BA12-736BDC59D151}" srcOrd="0" destOrd="0" presId="urn:microsoft.com/office/officeart/2005/8/layout/vList2"/>
    <dgm:cxn modelId="{157316DA-B4D5-D948-974D-963D851C7C41}" type="presOf" srcId="{17229F67-9B69-9E4F-AB8B-1FFDE01EB9D5}" destId="{029C6E58-8B80-0241-A004-847503C491EB}" srcOrd="0" destOrd="0" presId="urn:microsoft.com/office/officeart/2005/8/layout/vList2"/>
    <dgm:cxn modelId="{A5220BDC-C0A7-4013-8C41-C5814D850347}" type="presOf" srcId="{9F5830C3-241A-45F4-B467-1C6509E2B6DE}" destId="{5566F288-8CA8-0247-A754-9890FDDCCFC8}" srcOrd="0" destOrd="3" presId="urn:microsoft.com/office/officeart/2005/8/layout/vList2"/>
    <dgm:cxn modelId="{0F7357E8-201C-4647-92C0-000519B221AF}" srcId="{E72E43B2-14C5-5B48-84A5-D250CB832DAB}" destId="{17229F67-9B69-9E4F-AB8B-1FFDE01EB9D5}" srcOrd="1" destOrd="0" parTransId="{23336DCB-55EE-9B46-BC37-E99FA769F2DD}" sibTransId="{985985EC-99B7-3144-B159-19C6AEB8181D}"/>
    <dgm:cxn modelId="{0F8FEDEC-6C59-ED47-B563-E3258878813D}" srcId="{AC142CE9-CC2E-F443-9EAB-5F3707E41F2D}" destId="{64709D19-10A6-724C-B6E3-6D7571744813}" srcOrd="1" destOrd="0" parTransId="{F96983E0-27CD-A44A-8BD8-23B4BEE4829B}" sibTransId="{3FF5CC3C-D1CD-A24D-8A9E-3561719314CF}"/>
    <dgm:cxn modelId="{205ED2ED-A165-8F47-86E8-E0031E584584}" srcId="{17229F67-9B69-9E4F-AB8B-1FFDE01EB9D5}" destId="{2E802782-0F5F-D642-8021-647A66BF8A04}" srcOrd="1" destOrd="0" parTransId="{22F4389E-0E00-E74C-8A2A-76C5F599DB3B}" sibTransId="{F181990E-E2E6-664A-A776-9141599AB3E2}"/>
    <dgm:cxn modelId="{B63A41F7-6610-3948-BB78-0E50BC80BB43}" type="presOf" srcId="{64D2EA1D-CC31-584C-AB98-FD08D996FD55}" destId="{2F943FFB-A424-C04B-B7D4-435469E58BCD}" srcOrd="0" destOrd="2" presId="urn:microsoft.com/office/officeart/2005/8/layout/vList2"/>
    <dgm:cxn modelId="{25DF6FF7-E67A-8942-9E90-B08B5DC15245}" type="presOf" srcId="{2E802782-0F5F-D642-8021-647A66BF8A04}" destId="{5566F288-8CA8-0247-A754-9890FDDCCFC8}" srcOrd="0" destOrd="1" presId="urn:microsoft.com/office/officeart/2005/8/layout/vList2"/>
    <dgm:cxn modelId="{98FF9B20-7982-A947-82BE-6F4385F78A6F}" type="presParOf" srcId="{CEC90D4C-45D4-E444-BF40-549E6BB323DD}" destId="{D2F2BDEB-A22E-844E-BA12-736BDC59D151}" srcOrd="0" destOrd="0" presId="urn:microsoft.com/office/officeart/2005/8/layout/vList2"/>
    <dgm:cxn modelId="{750757FA-9A3B-C54A-8F5A-96CDBCD089C3}" type="presParOf" srcId="{CEC90D4C-45D4-E444-BF40-549E6BB323DD}" destId="{2F943FFB-A424-C04B-B7D4-435469E58BCD}" srcOrd="1" destOrd="0" presId="urn:microsoft.com/office/officeart/2005/8/layout/vList2"/>
    <dgm:cxn modelId="{FB4A0663-1CC9-F74C-A066-A0BA8C6CEC36}" type="presParOf" srcId="{CEC90D4C-45D4-E444-BF40-549E6BB323DD}" destId="{029C6E58-8B80-0241-A004-847503C491EB}" srcOrd="2" destOrd="0" presId="urn:microsoft.com/office/officeart/2005/8/layout/vList2"/>
    <dgm:cxn modelId="{4F92B098-47C0-514B-9AAE-FE51B32D80CC}" type="presParOf" srcId="{CEC90D4C-45D4-E444-BF40-549E6BB323DD}" destId="{5566F288-8CA8-0247-A754-9890FDDCCFC8}" srcOrd="3" destOrd="0" presId="urn:microsoft.com/office/officeart/2005/8/layout/vList2"/>
    <dgm:cxn modelId="{6F447CE0-1C2B-764C-BB52-51C49CF8A1F4}" type="presParOf" srcId="{CEC90D4C-45D4-E444-BF40-549E6BB323DD}" destId="{4DBE9D50-606B-9F44-83D6-893B485F6713}" srcOrd="4" destOrd="0" presId="urn:microsoft.com/office/officeart/2005/8/layout/vList2"/>
    <dgm:cxn modelId="{B1D0815B-29E8-5648-AE11-56C77E8F814E}" type="presParOf" srcId="{CEC90D4C-45D4-E444-BF40-549E6BB323DD}" destId="{D3EA5442-A5B9-C041-AC98-4DEF7A99A08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72E43B2-14C5-5B48-84A5-D250CB832DA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C142CE9-CC2E-F443-9EAB-5F3707E41F2D}">
      <dgm:prSet/>
      <dgm:spPr/>
      <dgm:t>
        <a:bodyPr/>
        <a:lstStyle/>
        <a:p>
          <a:r>
            <a:rPr lang="en-US" dirty="0"/>
            <a:t>July-October: (or sooner)</a:t>
          </a:r>
        </a:p>
      </dgm:t>
    </dgm:pt>
    <dgm:pt modelId="{B8D1A0E1-7E66-2C4E-B40F-D86E86AA8947}" type="parTrans" cxnId="{09371680-52C5-7C45-907E-C13C7DFECE73}">
      <dgm:prSet/>
      <dgm:spPr/>
      <dgm:t>
        <a:bodyPr/>
        <a:lstStyle/>
        <a:p>
          <a:endParaRPr lang="en-US"/>
        </a:p>
      </dgm:t>
    </dgm:pt>
    <dgm:pt modelId="{998B6969-E043-144E-BBB0-B36353B1F360}" type="sibTrans" cxnId="{09371680-52C5-7C45-907E-C13C7DFECE73}">
      <dgm:prSet/>
      <dgm:spPr/>
      <dgm:t>
        <a:bodyPr/>
        <a:lstStyle/>
        <a:p>
          <a:endParaRPr lang="en-US"/>
        </a:p>
      </dgm:t>
    </dgm:pt>
    <dgm:pt modelId="{B805A90F-4151-E946-9CD3-686190EEB960}">
      <dgm:prSet/>
      <dgm:spPr/>
      <dgm:t>
        <a:bodyPr/>
        <a:lstStyle/>
        <a:p>
          <a:r>
            <a:rPr lang="en-US" b="0" dirty="0"/>
            <a:t>Start data collection, manuscript writing (if review article) once feeling comfortable as a senior resident.</a:t>
          </a:r>
        </a:p>
      </dgm:t>
    </dgm:pt>
    <dgm:pt modelId="{A4357E5E-89AA-3A45-AA50-A7DBF25A7569}" type="parTrans" cxnId="{415BC10C-CA82-724D-8D52-D04B65C480ED}">
      <dgm:prSet/>
      <dgm:spPr/>
      <dgm:t>
        <a:bodyPr/>
        <a:lstStyle/>
        <a:p>
          <a:endParaRPr lang="en-US"/>
        </a:p>
      </dgm:t>
    </dgm:pt>
    <dgm:pt modelId="{04F2B55E-0E3F-F04A-885B-A4F6A22C2B71}" type="sibTrans" cxnId="{415BC10C-CA82-724D-8D52-D04B65C480ED}">
      <dgm:prSet/>
      <dgm:spPr/>
      <dgm:t>
        <a:bodyPr/>
        <a:lstStyle/>
        <a:p>
          <a:endParaRPr lang="en-US"/>
        </a:p>
      </dgm:t>
    </dgm:pt>
    <dgm:pt modelId="{17229F67-9B69-9E4F-AB8B-1FFDE01EB9D5}">
      <dgm:prSet/>
      <dgm:spPr/>
      <dgm:t>
        <a:bodyPr/>
        <a:lstStyle/>
        <a:p>
          <a:r>
            <a:rPr lang="en-US" dirty="0"/>
            <a:t>November-February:</a:t>
          </a:r>
        </a:p>
      </dgm:t>
    </dgm:pt>
    <dgm:pt modelId="{23336DCB-55EE-9B46-BC37-E99FA769F2DD}" type="parTrans" cxnId="{0F7357E8-201C-4647-92C0-000519B221AF}">
      <dgm:prSet/>
      <dgm:spPr/>
      <dgm:t>
        <a:bodyPr/>
        <a:lstStyle/>
        <a:p>
          <a:endParaRPr lang="en-US"/>
        </a:p>
      </dgm:t>
    </dgm:pt>
    <dgm:pt modelId="{985985EC-99B7-3144-B159-19C6AEB8181D}" type="sibTrans" cxnId="{0F7357E8-201C-4647-92C0-000519B221AF}">
      <dgm:prSet/>
      <dgm:spPr/>
      <dgm:t>
        <a:bodyPr/>
        <a:lstStyle/>
        <a:p>
          <a:endParaRPr lang="en-US"/>
        </a:p>
      </dgm:t>
    </dgm:pt>
    <dgm:pt modelId="{CD11132F-2BF2-8047-8A67-478DA034DEC0}">
      <dgm:prSet/>
      <dgm:spPr/>
      <dgm:t>
        <a:bodyPr/>
        <a:lstStyle/>
        <a:p>
          <a:r>
            <a:rPr lang="en-US" dirty="0"/>
            <a:t>Continued check-in with your research mentors.</a:t>
          </a:r>
        </a:p>
      </dgm:t>
    </dgm:pt>
    <dgm:pt modelId="{770FEAFF-98BE-9445-9009-D9B59022084B}" type="parTrans" cxnId="{C6BA9160-9BBF-7249-984C-76F058053BCD}">
      <dgm:prSet/>
      <dgm:spPr/>
      <dgm:t>
        <a:bodyPr/>
        <a:lstStyle/>
        <a:p>
          <a:endParaRPr lang="en-US"/>
        </a:p>
      </dgm:t>
    </dgm:pt>
    <dgm:pt modelId="{E8B30699-6F54-8B4C-B7E4-13F7D3EE8ACE}" type="sibTrans" cxnId="{C6BA9160-9BBF-7249-984C-76F058053BCD}">
      <dgm:prSet/>
      <dgm:spPr/>
      <dgm:t>
        <a:bodyPr/>
        <a:lstStyle/>
        <a:p>
          <a:endParaRPr lang="en-US"/>
        </a:p>
      </dgm:t>
    </dgm:pt>
    <dgm:pt modelId="{3D29C891-8393-F844-8F0B-9AC83F7A1FDB}">
      <dgm:prSet/>
      <dgm:spPr/>
      <dgm:t>
        <a:bodyPr/>
        <a:lstStyle/>
        <a:p>
          <a:r>
            <a:rPr lang="en-US" dirty="0"/>
            <a:t>March-July:</a:t>
          </a:r>
        </a:p>
      </dgm:t>
    </dgm:pt>
    <dgm:pt modelId="{4E55AB66-B01D-DE45-ACEA-9189710D825D}" type="parTrans" cxnId="{79D158C8-AF13-0947-AFE8-7D11466A4FDD}">
      <dgm:prSet/>
      <dgm:spPr/>
      <dgm:t>
        <a:bodyPr/>
        <a:lstStyle/>
        <a:p>
          <a:endParaRPr lang="en-US"/>
        </a:p>
      </dgm:t>
    </dgm:pt>
    <dgm:pt modelId="{9E13BE76-D476-504C-8FAB-3FCAA0C62675}" type="sibTrans" cxnId="{79D158C8-AF13-0947-AFE8-7D11466A4FDD}">
      <dgm:prSet/>
      <dgm:spPr/>
      <dgm:t>
        <a:bodyPr/>
        <a:lstStyle/>
        <a:p>
          <a:endParaRPr lang="en-US"/>
        </a:p>
      </dgm:t>
    </dgm:pt>
    <dgm:pt modelId="{79C53C25-606C-4641-8BDC-54A44FD9EF81}">
      <dgm:prSet/>
      <dgm:spPr/>
      <dgm:t>
        <a:bodyPr/>
        <a:lstStyle/>
        <a:p>
          <a:r>
            <a:rPr lang="en-US" b="0" dirty="0"/>
            <a:t>Consult time in your specialty of choice. Jot down names of attendings you jive with for possible letter of rec.</a:t>
          </a:r>
        </a:p>
      </dgm:t>
    </dgm:pt>
    <dgm:pt modelId="{B9020664-12EA-1D44-80EB-773873019548}" type="parTrans" cxnId="{03EA73BC-5C59-9A4B-93B1-14CFB03FD132}">
      <dgm:prSet/>
      <dgm:spPr/>
      <dgm:t>
        <a:bodyPr/>
        <a:lstStyle/>
        <a:p>
          <a:endParaRPr lang="en-US"/>
        </a:p>
      </dgm:t>
    </dgm:pt>
    <dgm:pt modelId="{643E64C7-885D-2E47-A514-AE653B904C48}" type="sibTrans" cxnId="{03EA73BC-5C59-9A4B-93B1-14CFB03FD132}">
      <dgm:prSet/>
      <dgm:spPr/>
      <dgm:t>
        <a:bodyPr/>
        <a:lstStyle/>
        <a:p>
          <a:endParaRPr lang="en-US"/>
        </a:p>
      </dgm:t>
    </dgm:pt>
    <dgm:pt modelId="{0FA80326-2A5E-D042-BBD4-2F30F02F3564}">
      <dgm:prSet/>
      <dgm:spPr/>
      <dgm:t>
        <a:bodyPr/>
        <a:lstStyle/>
        <a:p>
          <a:r>
            <a:rPr lang="en-US" dirty="0"/>
            <a:t>Re-evaluate current projects. </a:t>
          </a:r>
        </a:p>
      </dgm:t>
    </dgm:pt>
    <dgm:pt modelId="{D3A58C4E-1A86-144C-89EA-58C2BAC62558}" type="parTrans" cxnId="{34AD30DC-B50F-8E4E-9B3A-A2C47BD5885D}">
      <dgm:prSet/>
      <dgm:spPr/>
      <dgm:t>
        <a:bodyPr/>
        <a:lstStyle/>
        <a:p>
          <a:endParaRPr lang="en-US"/>
        </a:p>
      </dgm:t>
    </dgm:pt>
    <dgm:pt modelId="{5DDBDCA4-25A6-2A49-81DF-416ED7710A1A}" type="sibTrans" cxnId="{34AD30DC-B50F-8E4E-9B3A-A2C47BD5885D}">
      <dgm:prSet/>
      <dgm:spPr/>
      <dgm:t>
        <a:bodyPr/>
        <a:lstStyle/>
        <a:p>
          <a:endParaRPr lang="en-US"/>
        </a:p>
      </dgm:t>
    </dgm:pt>
    <dgm:pt modelId="{66B0047A-CD24-D245-9158-66F3DAFB82B1}">
      <dgm:prSet/>
      <dgm:spPr/>
      <dgm:t>
        <a:bodyPr/>
        <a:lstStyle/>
        <a:p>
          <a:r>
            <a:rPr lang="en-US" dirty="0"/>
            <a:t>May need to de-prioritize projects that have lower trajectory of being completed.</a:t>
          </a:r>
        </a:p>
      </dgm:t>
    </dgm:pt>
    <dgm:pt modelId="{A6CFEC4E-4E1A-E04F-831D-DB06D68DDB28}" type="parTrans" cxnId="{2BB32718-BD4F-BE43-831C-CD48171494AC}">
      <dgm:prSet/>
      <dgm:spPr/>
      <dgm:t>
        <a:bodyPr/>
        <a:lstStyle/>
        <a:p>
          <a:endParaRPr lang="en-US"/>
        </a:p>
      </dgm:t>
    </dgm:pt>
    <dgm:pt modelId="{A0674D9C-E630-9347-A079-049B7CD04760}" type="sibTrans" cxnId="{2BB32718-BD4F-BE43-831C-CD48171494AC}">
      <dgm:prSet/>
      <dgm:spPr/>
      <dgm:t>
        <a:bodyPr/>
        <a:lstStyle/>
        <a:p>
          <a:endParaRPr lang="en-US"/>
        </a:p>
      </dgm:t>
    </dgm:pt>
    <dgm:pt modelId="{6950E2FF-75C8-1245-A670-3EAFF343A584}">
      <dgm:prSet/>
      <dgm:spPr/>
      <dgm:t>
        <a:bodyPr/>
        <a:lstStyle/>
        <a:p>
          <a:r>
            <a:rPr lang="en-US" dirty="0"/>
            <a:t>Reach out to linked APD, other residents/fellows, or SPeAR for any guidance.</a:t>
          </a:r>
        </a:p>
      </dgm:t>
    </dgm:pt>
    <dgm:pt modelId="{3F32E509-3E37-3B40-8727-8B1840A5366C}" type="parTrans" cxnId="{88C9B82D-522B-3543-9449-D4ECD7A9753C}">
      <dgm:prSet/>
      <dgm:spPr/>
      <dgm:t>
        <a:bodyPr/>
        <a:lstStyle/>
        <a:p>
          <a:endParaRPr lang="en-US"/>
        </a:p>
      </dgm:t>
    </dgm:pt>
    <dgm:pt modelId="{C54A852D-AB50-A746-8086-D053CFA08919}" type="sibTrans" cxnId="{88C9B82D-522B-3543-9449-D4ECD7A9753C}">
      <dgm:prSet/>
      <dgm:spPr/>
      <dgm:t>
        <a:bodyPr/>
        <a:lstStyle/>
        <a:p>
          <a:endParaRPr lang="en-US"/>
        </a:p>
      </dgm:t>
    </dgm:pt>
    <dgm:pt modelId="{8149F1AF-4B43-954A-B136-36960078AFEA}">
      <dgm:prSet/>
      <dgm:spPr/>
      <dgm:t>
        <a:bodyPr/>
        <a:lstStyle/>
        <a:p>
          <a:r>
            <a:rPr lang="en-US" dirty="0"/>
            <a:t>Submit manuscript(s) if able.</a:t>
          </a:r>
        </a:p>
      </dgm:t>
    </dgm:pt>
    <dgm:pt modelId="{5E5EB16F-9334-E143-BA4A-66C0799E4B7E}" type="parTrans" cxnId="{0AB87395-9B4B-D046-9AED-765D1B6ED311}">
      <dgm:prSet/>
      <dgm:spPr/>
      <dgm:t>
        <a:bodyPr/>
        <a:lstStyle/>
        <a:p>
          <a:endParaRPr lang="en-US"/>
        </a:p>
      </dgm:t>
    </dgm:pt>
    <dgm:pt modelId="{91D435ED-348C-8D41-BC2B-581929F180B9}" type="sibTrans" cxnId="{0AB87395-9B4B-D046-9AED-765D1B6ED311}">
      <dgm:prSet/>
      <dgm:spPr/>
      <dgm:t>
        <a:bodyPr/>
        <a:lstStyle/>
        <a:p>
          <a:endParaRPr lang="en-US"/>
        </a:p>
      </dgm:t>
    </dgm:pt>
    <dgm:pt modelId="{B7AFAB16-9BB1-7941-BC46-76F443A29EE4}">
      <dgm:prSet/>
      <dgm:spPr/>
      <dgm:t>
        <a:bodyPr/>
        <a:lstStyle/>
        <a:p>
          <a:r>
            <a:rPr lang="en-US"/>
            <a:t>March/April: </a:t>
          </a:r>
          <a:endParaRPr lang="en-US" dirty="0"/>
        </a:p>
      </dgm:t>
    </dgm:pt>
    <dgm:pt modelId="{1AB10805-C552-7C44-BC4F-4218CEA726A9}" type="parTrans" cxnId="{62D26939-8F1D-9643-8881-24EE493680DE}">
      <dgm:prSet/>
      <dgm:spPr/>
      <dgm:t>
        <a:bodyPr/>
        <a:lstStyle/>
        <a:p>
          <a:endParaRPr lang="en-US"/>
        </a:p>
      </dgm:t>
    </dgm:pt>
    <dgm:pt modelId="{63C6A89B-4E06-A240-B071-E380A2DA3788}" type="sibTrans" cxnId="{62D26939-8F1D-9643-8881-24EE493680DE}">
      <dgm:prSet/>
      <dgm:spPr/>
      <dgm:t>
        <a:bodyPr/>
        <a:lstStyle/>
        <a:p>
          <a:endParaRPr lang="en-US"/>
        </a:p>
      </dgm:t>
    </dgm:pt>
    <dgm:pt modelId="{C38A09E6-F7AE-2D49-9542-A0D732104F95}">
      <dgm:prSet/>
      <dgm:spPr/>
      <dgm:t>
        <a:bodyPr/>
        <a:lstStyle/>
        <a:p>
          <a:r>
            <a:rPr lang="en-US"/>
            <a:t>Update CV with research/quality improvement projects.</a:t>
          </a:r>
          <a:endParaRPr lang="en-US" dirty="0"/>
        </a:p>
      </dgm:t>
    </dgm:pt>
    <dgm:pt modelId="{265173F1-1E0B-B94A-AF24-50150B463798}" type="parTrans" cxnId="{E4055926-8662-224F-B096-2A1194151756}">
      <dgm:prSet/>
      <dgm:spPr/>
      <dgm:t>
        <a:bodyPr/>
        <a:lstStyle/>
        <a:p>
          <a:endParaRPr lang="en-US"/>
        </a:p>
      </dgm:t>
    </dgm:pt>
    <dgm:pt modelId="{0D4BE926-92E0-8744-8822-D6428C0442D1}" type="sibTrans" cxnId="{E4055926-8662-224F-B096-2A1194151756}">
      <dgm:prSet/>
      <dgm:spPr/>
      <dgm:t>
        <a:bodyPr/>
        <a:lstStyle/>
        <a:p>
          <a:endParaRPr lang="en-US"/>
        </a:p>
      </dgm:t>
    </dgm:pt>
    <dgm:pt modelId="{8CD7E37B-1FE8-2143-952A-5151F09EC621}">
      <dgm:prSet/>
      <dgm:spPr/>
      <dgm:t>
        <a:bodyPr/>
        <a:lstStyle/>
        <a:p>
          <a:r>
            <a:rPr lang="en-US"/>
            <a:t>Start fellowship personal statement.</a:t>
          </a:r>
          <a:endParaRPr lang="en-US" dirty="0"/>
        </a:p>
      </dgm:t>
    </dgm:pt>
    <dgm:pt modelId="{0607069E-28CF-FD42-8747-EC42D4F171D4}" type="parTrans" cxnId="{A7FB938F-471A-0F46-AA5F-E6CFD3A6C4D3}">
      <dgm:prSet/>
      <dgm:spPr/>
      <dgm:t>
        <a:bodyPr/>
        <a:lstStyle/>
        <a:p>
          <a:endParaRPr lang="en-US"/>
        </a:p>
      </dgm:t>
    </dgm:pt>
    <dgm:pt modelId="{E1B82BED-C029-8847-8754-80FCF5A73BD2}" type="sibTrans" cxnId="{A7FB938F-471A-0F46-AA5F-E6CFD3A6C4D3}">
      <dgm:prSet/>
      <dgm:spPr/>
      <dgm:t>
        <a:bodyPr/>
        <a:lstStyle/>
        <a:p>
          <a:endParaRPr lang="en-US"/>
        </a:p>
      </dgm:t>
    </dgm:pt>
    <dgm:pt modelId="{195FEEFD-03B3-9446-9F0E-58586E34B0DA}">
      <dgm:prSet/>
      <dgm:spPr/>
      <dgm:t>
        <a:bodyPr/>
        <a:lstStyle/>
        <a:p>
          <a:r>
            <a:rPr lang="en-US"/>
            <a:t>Reach out to faculty for letter of recommendations.</a:t>
          </a:r>
          <a:endParaRPr lang="en-US" dirty="0"/>
        </a:p>
      </dgm:t>
    </dgm:pt>
    <dgm:pt modelId="{128D5F2A-446A-414C-87CB-2EA49281D691}" type="parTrans" cxnId="{B37C6F4A-1870-3546-9BEF-7D3AFE20DFD7}">
      <dgm:prSet/>
      <dgm:spPr/>
      <dgm:t>
        <a:bodyPr/>
        <a:lstStyle/>
        <a:p>
          <a:endParaRPr lang="en-US"/>
        </a:p>
      </dgm:t>
    </dgm:pt>
    <dgm:pt modelId="{892229B5-E983-014A-880F-2EC509D1D2EC}" type="sibTrans" cxnId="{B37C6F4A-1870-3546-9BEF-7D3AFE20DFD7}">
      <dgm:prSet/>
      <dgm:spPr/>
      <dgm:t>
        <a:bodyPr/>
        <a:lstStyle/>
        <a:p>
          <a:endParaRPr lang="en-US"/>
        </a:p>
      </dgm:t>
    </dgm:pt>
    <dgm:pt modelId="{42D1D9DC-4417-4643-9BBF-F28AB20470C1}">
      <dgm:prSet/>
      <dgm:spPr/>
      <dgm:t>
        <a:bodyPr/>
        <a:lstStyle/>
        <a:p>
          <a:r>
            <a:rPr lang="en-US"/>
            <a:t>Submit any outstanding manuscript(s).</a:t>
          </a:r>
          <a:endParaRPr lang="en-US" dirty="0"/>
        </a:p>
      </dgm:t>
    </dgm:pt>
    <dgm:pt modelId="{CA597B2D-CA1B-C74D-BCA9-0F9F2C2A4039}" type="parTrans" cxnId="{B66784BF-EBC2-3B4C-8C16-473370A933C5}">
      <dgm:prSet/>
      <dgm:spPr/>
      <dgm:t>
        <a:bodyPr/>
        <a:lstStyle/>
        <a:p>
          <a:endParaRPr lang="en-US"/>
        </a:p>
      </dgm:t>
    </dgm:pt>
    <dgm:pt modelId="{975561AB-EEB8-1642-9569-57ED3D8988A0}" type="sibTrans" cxnId="{B66784BF-EBC2-3B4C-8C16-473370A933C5}">
      <dgm:prSet/>
      <dgm:spPr/>
      <dgm:t>
        <a:bodyPr/>
        <a:lstStyle/>
        <a:p>
          <a:endParaRPr lang="en-US"/>
        </a:p>
      </dgm:t>
    </dgm:pt>
    <dgm:pt modelId="{B1EA4F4E-68BB-BE47-AB9C-FE99D380B823}">
      <dgm:prSet/>
      <dgm:spPr/>
      <dgm:t>
        <a:bodyPr/>
        <a:lstStyle/>
        <a:p>
          <a:r>
            <a:rPr lang="en-US"/>
            <a:t>June:</a:t>
          </a:r>
          <a:endParaRPr lang="en-US" dirty="0"/>
        </a:p>
      </dgm:t>
    </dgm:pt>
    <dgm:pt modelId="{44E83B03-3A7A-1D4C-8595-5BB77901C730}" type="parTrans" cxnId="{774DC9AC-A8F0-5A46-A478-5BB6F370EAE6}">
      <dgm:prSet/>
      <dgm:spPr/>
      <dgm:t>
        <a:bodyPr/>
        <a:lstStyle/>
        <a:p>
          <a:endParaRPr lang="en-US"/>
        </a:p>
      </dgm:t>
    </dgm:pt>
    <dgm:pt modelId="{A4ADF6B3-CACE-3C45-B407-16BBE23D0389}" type="sibTrans" cxnId="{774DC9AC-A8F0-5A46-A478-5BB6F370EAE6}">
      <dgm:prSet/>
      <dgm:spPr/>
      <dgm:t>
        <a:bodyPr/>
        <a:lstStyle/>
        <a:p>
          <a:endParaRPr lang="en-US"/>
        </a:p>
      </dgm:t>
    </dgm:pt>
    <dgm:pt modelId="{F2095E35-58DF-9046-9290-65C45682C9C9}">
      <dgm:prSet/>
      <dgm:spPr/>
      <dgm:t>
        <a:bodyPr/>
        <a:lstStyle/>
        <a:p>
          <a:r>
            <a:rPr lang="en-US"/>
            <a:t>Start thinking about job applications.</a:t>
          </a:r>
          <a:endParaRPr lang="en-US" dirty="0"/>
        </a:p>
      </dgm:t>
    </dgm:pt>
    <dgm:pt modelId="{EA8BD5D3-096A-4742-911C-DC295DD15756}" type="parTrans" cxnId="{40B7925F-758E-CC40-AAC5-C5E056091C44}">
      <dgm:prSet/>
      <dgm:spPr/>
      <dgm:t>
        <a:bodyPr/>
        <a:lstStyle/>
        <a:p>
          <a:endParaRPr lang="en-US"/>
        </a:p>
      </dgm:t>
    </dgm:pt>
    <dgm:pt modelId="{C58A72B8-5261-A747-888F-CB1BA09643B7}" type="sibTrans" cxnId="{40B7925F-758E-CC40-AAC5-C5E056091C44}">
      <dgm:prSet/>
      <dgm:spPr/>
      <dgm:t>
        <a:bodyPr/>
        <a:lstStyle/>
        <a:p>
          <a:endParaRPr lang="en-US"/>
        </a:p>
      </dgm:t>
    </dgm:pt>
    <dgm:pt modelId="{0D89E157-1DED-7240-ACDA-8D39A81D2D69}">
      <dgm:prSet/>
      <dgm:spPr/>
      <dgm:t>
        <a:bodyPr/>
        <a:lstStyle/>
        <a:p>
          <a:r>
            <a:rPr lang="en-US"/>
            <a:t>Purchase ERAS Token for Fellowship App.</a:t>
          </a:r>
          <a:endParaRPr lang="en-US" dirty="0"/>
        </a:p>
      </dgm:t>
    </dgm:pt>
    <dgm:pt modelId="{2BD64913-DD32-664F-93F0-5CC8EF61A653}" type="parTrans" cxnId="{BAD02062-F531-B74B-9D93-FECD11228766}">
      <dgm:prSet/>
      <dgm:spPr/>
      <dgm:t>
        <a:bodyPr/>
        <a:lstStyle/>
        <a:p>
          <a:endParaRPr lang="en-US"/>
        </a:p>
      </dgm:t>
    </dgm:pt>
    <dgm:pt modelId="{EC449B68-6331-904C-81C6-7958D36BC308}" type="sibTrans" cxnId="{BAD02062-F531-B74B-9D93-FECD11228766}">
      <dgm:prSet/>
      <dgm:spPr/>
      <dgm:t>
        <a:bodyPr/>
        <a:lstStyle/>
        <a:p>
          <a:endParaRPr lang="en-US"/>
        </a:p>
      </dgm:t>
    </dgm:pt>
    <dgm:pt modelId="{D978810E-462D-3E40-B43C-6458BE2192B3}">
      <dgm:prSet/>
      <dgm:spPr/>
      <dgm:t>
        <a:bodyPr/>
        <a:lstStyle/>
        <a:p>
          <a:r>
            <a:rPr lang="en-US"/>
            <a:t>Be ready to submit all materials by end of June.</a:t>
          </a:r>
          <a:endParaRPr lang="en-US" dirty="0"/>
        </a:p>
      </dgm:t>
    </dgm:pt>
    <dgm:pt modelId="{75D2C04A-6371-D744-9416-2B1AE7E5AC14}" type="parTrans" cxnId="{E0D30F80-D9E5-3246-A482-FE595D053518}">
      <dgm:prSet/>
      <dgm:spPr/>
      <dgm:t>
        <a:bodyPr/>
        <a:lstStyle/>
        <a:p>
          <a:endParaRPr lang="en-US"/>
        </a:p>
      </dgm:t>
    </dgm:pt>
    <dgm:pt modelId="{5A572B5D-66AB-3541-A525-73439D8562AA}" type="sibTrans" cxnId="{E0D30F80-D9E5-3246-A482-FE595D053518}">
      <dgm:prSet/>
      <dgm:spPr/>
      <dgm:t>
        <a:bodyPr/>
        <a:lstStyle/>
        <a:p>
          <a:endParaRPr lang="en-US"/>
        </a:p>
      </dgm:t>
    </dgm:pt>
    <dgm:pt modelId="{30016A7E-3C19-8E48-9CF0-09BAB56D0C3D}" type="pres">
      <dgm:prSet presAssocID="{E72E43B2-14C5-5B48-84A5-D250CB832DAB}" presName="linear" presStyleCnt="0">
        <dgm:presLayoutVars>
          <dgm:animLvl val="lvl"/>
          <dgm:resizeHandles val="exact"/>
        </dgm:presLayoutVars>
      </dgm:prSet>
      <dgm:spPr/>
    </dgm:pt>
    <dgm:pt modelId="{7B0150D3-366D-CF4D-9417-C2D7CA035C25}" type="pres">
      <dgm:prSet presAssocID="{AC142CE9-CC2E-F443-9EAB-5F3707E41F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FD7E7C3-C12A-6E46-92CE-C70542B44C0E}" type="pres">
      <dgm:prSet presAssocID="{AC142CE9-CC2E-F443-9EAB-5F3707E41F2D}" presName="childText" presStyleLbl="revTx" presStyleIdx="0" presStyleCnt="3">
        <dgm:presLayoutVars>
          <dgm:bulletEnabled val="1"/>
        </dgm:presLayoutVars>
      </dgm:prSet>
      <dgm:spPr/>
    </dgm:pt>
    <dgm:pt modelId="{37C3A5DD-1077-0B4B-B1B0-8F8BEF1D587B}" type="pres">
      <dgm:prSet presAssocID="{17229F67-9B69-9E4F-AB8B-1FFDE01EB9D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D74E47-3277-3E40-B6A0-BEBA218677F7}" type="pres">
      <dgm:prSet presAssocID="{17229F67-9B69-9E4F-AB8B-1FFDE01EB9D5}" presName="childText" presStyleLbl="revTx" presStyleIdx="1" presStyleCnt="3">
        <dgm:presLayoutVars>
          <dgm:bulletEnabled val="1"/>
        </dgm:presLayoutVars>
      </dgm:prSet>
      <dgm:spPr/>
    </dgm:pt>
    <dgm:pt modelId="{8C33548D-EB00-CF4B-9C91-CB603DFAD4CB}" type="pres">
      <dgm:prSet presAssocID="{3D29C891-8393-F844-8F0B-9AC83F7A1FD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6D4EE70-85CD-1442-B5E1-A940407309FB}" type="pres">
      <dgm:prSet presAssocID="{3D29C891-8393-F844-8F0B-9AC83F7A1FD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15BC10C-CA82-724D-8D52-D04B65C480ED}" srcId="{AC142CE9-CC2E-F443-9EAB-5F3707E41F2D}" destId="{B805A90F-4151-E946-9CD3-686190EEB960}" srcOrd="0" destOrd="0" parTransId="{A4357E5E-89AA-3A45-AA50-A7DBF25A7569}" sibTransId="{04F2B55E-0E3F-F04A-885B-A4F6A22C2B71}"/>
    <dgm:cxn modelId="{7A8BFB0E-A1A7-D343-8A5E-F2591CC070FE}" type="presOf" srcId="{42D1D9DC-4417-4643-9BBF-F28AB20470C1}" destId="{16D4EE70-85CD-1442-B5E1-A940407309FB}" srcOrd="0" destOrd="4" presId="urn:microsoft.com/office/officeart/2005/8/layout/vList2"/>
    <dgm:cxn modelId="{D86C2116-7BCF-E548-8EB1-AE834BAADBC0}" type="presOf" srcId="{B805A90F-4151-E946-9CD3-686190EEB960}" destId="{8FD7E7C3-C12A-6E46-92CE-C70542B44C0E}" srcOrd="0" destOrd="0" presId="urn:microsoft.com/office/officeart/2005/8/layout/vList2"/>
    <dgm:cxn modelId="{9EA86617-985C-0741-A881-64A9AF7E66E3}" type="presOf" srcId="{B7AFAB16-9BB1-7941-BC46-76F443A29EE4}" destId="{16D4EE70-85CD-1442-B5E1-A940407309FB}" srcOrd="0" destOrd="0" presId="urn:microsoft.com/office/officeart/2005/8/layout/vList2"/>
    <dgm:cxn modelId="{2BB32718-BD4F-BE43-831C-CD48171494AC}" srcId="{CD11132F-2BF2-8047-8A67-478DA034DEC0}" destId="{66B0047A-CD24-D245-9158-66F3DAFB82B1}" srcOrd="1" destOrd="0" parTransId="{A6CFEC4E-4E1A-E04F-831D-DB06D68DDB28}" sibTransId="{A0674D9C-E630-9347-A079-049B7CD04760}"/>
    <dgm:cxn modelId="{E4055926-8662-224F-B096-2A1194151756}" srcId="{B7AFAB16-9BB1-7941-BC46-76F443A29EE4}" destId="{C38A09E6-F7AE-2D49-9542-A0D732104F95}" srcOrd="0" destOrd="0" parTransId="{265173F1-1E0B-B94A-AF24-50150B463798}" sibTransId="{0D4BE926-92E0-8744-8822-D6428C0442D1}"/>
    <dgm:cxn modelId="{88C9B82D-522B-3543-9449-D4ECD7A9753C}" srcId="{17229F67-9B69-9E4F-AB8B-1FFDE01EB9D5}" destId="{6950E2FF-75C8-1245-A670-3EAFF343A584}" srcOrd="2" destOrd="0" parTransId="{3F32E509-3E37-3B40-8727-8B1840A5366C}" sibTransId="{C54A852D-AB50-A746-8086-D053CFA08919}"/>
    <dgm:cxn modelId="{C0BFA734-4F5F-EE4E-80F1-5C1F2EBFC20D}" type="presOf" srcId="{66B0047A-CD24-D245-9158-66F3DAFB82B1}" destId="{7AD74E47-3277-3E40-B6A0-BEBA218677F7}" srcOrd="0" destOrd="2" presId="urn:microsoft.com/office/officeart/2005/8/layout/vList2"/>
    <dgm:cxn modelId="{D3177237-9055-314C-A731-EDA615D95144}" type="presOf" srcId="{E72E43B2-14C5-5B48-84A5-D250CB832DAB}" destId="{30016A7E-3C19-8E48-9CF0-09BAB56D0C3D}" srcOrd="0" destOrd="0" presId="urn:microsoft.com/office/officeart/2005/8/layout/vList2"/>
    <dgm:cxn modelId="{62D26939-8F1D-9643-8881-24EE493680DE}" srcId="{3D29C891-8393-F844-8F0B-9AC83F7A1FDB}" destId="{B7AFAB16-9BB1-7941-BC46-76F443A29EE4}" srcOrd="0" destOrd="0" parTransId="{1AB10805-C552-7C44-BC4F-4218CEA726A9}" sibTransId="{63C6A89B-4E06-A240-B071-E380A2DA3788}"/>
    <dgm:cxn modelId="{0B59EA5D-8530-7E4B-B0E3-4F2A036E8C8F}" type="presOf" srcId="{3D29C891-8393-F844-8F0B-9AC83F7A1FDB}" destId="{8C33548D-EB00-CF4B-9C91-CB603DFAD4CB}" srcOrd="0" destOrd="0" presId="urn:microsoft.com/office/officeart/2005/8/layout/vList2"/>
    <dgm:cxn modelId="{40B7925F-758E-CC40-AAC5-C5E056091C44}" srcId="{B1EA4F4E-68BB-BE47-AB9C-FE99D380B823}" destId="{F2095E35-58DF-9046-9290-65C45682C9C9}" srcOrd="0" destOrd="0" parTransId="{EA8BD5D3-096A-4742-911C-DC295DD15756}" sibTransId="{C58A72B8-5261-A747-888F-CB1BA09643B7}"/>
    <dgm:cxn modelId="{C6BA9160-9BBF-7249-984C-76F058053BCD}" srcId="{17229F67-9B69-9E4F-AB8B-1FFDE01EB9D5}" destId="{CD11132F-2BF2-8047-8A67-478DA034DEC0}" srcOrd="0" destOrd="0" parTransId="{770FEAFF-98BE-9445-9009-D9B59022084B}" sibTransId="{E8B30699-6F54-8B4C-B7E4-13F7D3EE8ACE}"/>
    <dgm:cxn modelId="{ED04F241-FA17-544F-8D49-BB8A26D39986}" type="presOf" srcId="{AC142CE9-CC2E-F443-9EAB-5F3707E41F2D}" destId="{7B0150D3-366D-CF4D-9417-C2D7CA035C25}" srcOrd="0" destOrd="0" presId="urn:microsoft.com/office/officeart/2005/8/layout/vList2"/>
    <dgm:cxn modelId="{BAD02062-F531-B74B-9D93-FECD11228766}" srcId="{B1EA4F4E-68BB-BE47-AB9C-FE99D380B823}" destId="{0D89E157-1DED-7240-ACDA-8D39A81D2D69}" srcOrd="1" destOrd="0" parTransId="{2BD64913-DD32-664F-93F0-5CC8EF61A653}" sibTransId="{EC449B68-6331-904C-81C6-7958D36BC308}"/>
    <dgm:cxn modelId="{B62E3F44-4C5B-0945-801E-183327C9F07B}" type="presOf" srcId="{CD11132F-2BF2-8047-8A67-478DA034DEC0}" destId="{7AD74E47-3277-3E40-B6A0-BEBA218677F7}" srcOrd="0" destOrd="0" presId="urn:microsoft.com/office/officeart/2005/8/layout/vList2"/>
    <dgm:cxn modelId="{912FA445-18BF-324C-8B37-D91E76977142}" type="presOf" srcId="{0FA80326-2A5E-D042-BBD4-2F30F02F3564}" destId="{7AD74E47-3277-3E40-B6A0-BEBA218677F7}" srcOrd="0" destOrd="1" presId="urn:microsoft.com/office/officeart/2005/8/layout/vList2"/>
    <dgm:cxn modelId="{B37C6F4A-1870-3546-9BEF-7D3AFE20DFD7}" srcId="{B7AFAB16-9BB1-7941-BC46-76F443A29EE4}" destId="{195FEEFD-03B3-9446-9F0E-58586E34B0DA}" srcOrd="2" destOrd="0" parTransId="{128D5F2A-446A-414C-87CB-2EA49281D691}" sibTransId="{892229B5-E983-014A-880F-2EC509D1D2EC}"/>
    <dgm:cxn modelId="{9AF2DD6A-1A5B-1746-9AEE-CACFCDAC03AF}" type="presOf" srcId="{C38A09E6-F7AE-2D49-9542-A0D732104F95}" destId="{16D4EE70-85CD-1442-B5E1-A940407309FB}" srcOrd="0" destOrd="1" presId="urn:microsoft.com/office/officeart/2005/8/layout/vList2"/>
    <dgm:cxn modelId="{47A5DB6F-78C0-264F-9C91-BC2152A0D581}" type="presOf" srcId="{6950E2FF-75C8-1245-A670-3EAFF343A584}" destId="{7AD74E47-3277-3E40-B6A0-BEBA218677F7}" srcOrd="0" destOrd="4" presId="urn:microsoft.com/office/officeart/2005/8/layout/vList2"/>
    <dgm:cxn modelId="{CAF03551-BBC6-034A-9A16-88719B390701}" type="presOf" srcId="{195FEEFD-03B3-9446-9F0E-58586E34B0DA}" destId="{16D4EE70-85CD-1442-B5E1-A940407309FB}" srcOrd="0" destOrd="3" presId="urn:microsoft.com/office/officeart/2005/8/layout/vList2"/>
    <dgm:cxn modelId="{E0D30F80-D9E5-3246-A482-FE595D053518}" srcId="{B1EA4F4E-68BB-BE47-AB9C-FE99D380B823}" destId="{D978810E-462D-3E40-B43C-6458BE2192B3}" srcOrd="2" destOrd="0" parTransId="{75D2C04A-6371-D744-9416-2B1AE7E5AC14}" sibTransId="{5A572B5D-66AB-3541-A525-73439D8562AA}"/>
    <dgm:cxn modelId="{09371680-52C5-7C45-907E-C13C7DFECE73}" srcId="{E72E43B2-14C5-5B48-84A5-D250CB832DAB}" destId="{AC142CE9-CC2E-F443-9EAB-5F3707E41F2D}" srcOrd="0" destOrd="0" parTransId="{B8D1A0E1-7E66-2C4E-B40F-D86E86AA8947}" sibTransId="{998B6969-E043-144E-BBB0-B36353B1F360}"/>
    <dgm:cxn modelId="{A7FB938F-471A-0F46-AA5F-E6CFD3A6C4D3}" srcId="{B7AFAB16-9BB1-7941-BC46-76F443A29EE4}" destId="{8CD7E37B-1FE8-2143-952A-5151F09EC621}" srcOrd="1" destOrd="0" parTransId="{0607069E-28CF-FD42-8747-EC42D4F171D4}" sibTransId="{E1B82BED-C029-8847-8754-80FCF5A73BD2}"/>
    <dgm:cxn modelId="{75AE7B92-E649-2549-BA25-02D94795B8F1}" type="presOf" srcId="{8CD7E37B-1FE8-2143-952A-5151F09EC621}" destId="{16D4EE70-85CD-1442-B5E1-A940407309FB}" srcOrd="0" destOrd="2" presId="urn:microsoft.com/office/officeart/2005/8/layout/vList2"/>
    <dgm:cxn modelId="{0AB87395-9B4B-D046-9AED-765D1B6ED311}" srcId="{17229F67-9B69-9E4F-AB8B-1FFDE01EB9D5}" destId="{8149F1AF-4B43-954A-B136-36960078AFEA}" srcOrd="1" destOrd="0" parTransId="{5E5EB16F-9334-E143-BA4A-66C0799E4B7E}" sibTransId="{91D435ED-348C-8D41-BC2B-581929F180B9}"/>
    <dgm:cxn modelId="{774DC9AC-A8F0-5A46-A478-5BB6F370EAE6}" srcId="{3D29C891-8393-F844-8F0B-9AC83F7A1FDB}" destId="{B1EA4F4E-68BB-BE47-AB9C-FE99D380B823}" srcOrd="2" destOrd="0" parTransId="{44E83B03-3A7A-1D4C-8595-5BB77901C730}" sibTransId="{A4ADF6B3-CACE-3C45-B407-16BBE23D0389}"/>
    <dgm:cxn modelId="{CEAF8DB1-DA64-584C-8638-DC435F61A841}" type="presOf" srcId="{17229F67-9B69-9E4F-AB8B-1FFDE01EB9D5}" destId="{37C3A5DD-1077-0B4B-B1B0-8F8BEF1D587B}" srcOrd="0" destOrd="0" presId="urn:microsoft.com/office/officeart/2005/8/layout/vList2"/>
    <dgm:cxn modelId="{03EA73BC-5C59-9A4B-93B1-14CFB03FD132}" srcId="{AC142CE9-CC2E-F443-9EAB-5F3707E41F2D}" destId="{79C53C25-606C-4641-8BDC-54A44FD9EF81}" srcOrd="1" destOrd="0" parTransId="{B9020664-12EA-1D44-80EB-773873019548}" sibTransId="{643E64C7-885D-2E47-A514-AE653B904C48}"/>
    <dgm:cxn modelId="{B66784BF-EBC2-3B4C-8C16-473370A933C5}" srcId="{3D29C891-8393-F844-8F0B-9AC83F7A1FDB}" destId="{42D1D9DC-4417-4643-9BBF-F28AB20470C1}" srcOrd="1" destOrd="0" parTransId="{CA597B2D-CA1B-C74D-BCA9-0F9F2C2A4039}" sibTransId="{975561AB-EEB8-1642-9569-57ED3D8988A0}"/>
    <dgm:cxn modelId="{1E4E3CC1-796B-4A44-8432-8B10ABD2A36A}" type="presOf" srcId="{79C53C25-606C-4641-8BDC-54A44FD9EF81}" destId="{8FD7E7C3-C12A-6E46-92CE-C70542B44C0E}" srcOrd="0" destOrd="1" presId="urn:microsoft.com/office/officeart/2005/8/layout/vList2"/>
    <dgm:cxn modelId="{79D158C8-AF13-0947-AFE8-7D11466A4FDD}" srcId="{E72E43B2-14C5-5B48-84A5-D250CB832DAB}" destId="{3D29C891-8393-F844-8F0B-9AC83F7A1FDB}" srcOrd="2" destOrd="0" parTransId="{4E55AB66-B01D-DE45-ACEA-9189710D825D}" sibTransId="{9E13BE76-D476-504C-8FAB-3FCAA0C62675}"/>
    <dgm:cxn modelId="{34AD30DC-B50F-8E4E-9B3A-A2C47BD5885D}" srcId="{CD11132F-2BF2-8047-8A67-478DA034DEC0}" destId="{0FA80326-2A5E-D042-BBD4-2F30F02F3564}" srcOrd="0" destOrd="0" parTransId="{D3A58C4E-1A86-144C-89EA-58C2BAC62558}" sibTransId="{5DDBDCA4-25A6-2A49-81DF-416ED7710A1A}"/>
    <dgm:cxn modelId="{0F7357E8-201C-4647-92C0-000519B221AF}" srcId="{E72E43B2-14C5-5B48-84A5-D250CB832DAB}" destId="{17229F67-9B69-9E4F-AB8B-1FFDE01EB9D5}" srcOrd="1" destOrd="0" parTransId="{23336DCB-55EE-9B46-BC37-E99FA769F2DD}" sibTransId="{985985EC-99B7-3144-B159-19C6AEB8181D}"/>
    <dgm:cxn modelId="{22FE8DEA-F5DF-7148-89D3-EAB4852EBA7C}" type="presOf" srcId="{F2095E35-58DF-9046-9290-65C45682C9C9}" destId="{16D4EE70-85CD-1442-B5E1-A940407309FB}" srcOrd="0" destOrd="6" presId="urn:microsoft.com/office/officeart/2005/8/layout/vList2"/>
    <dgm:cxn modelId="{8A477CF0-8AC0-514B-A72C-ACF2C1B12129}" type="presOf" srcId="{0D89E157-1DED-7240-ACDA-8D39A81D2D69}" destId="{16D4EE70-85CD-1442-B5E1-A940407309FB}" srcOrd="0" destOrd="7" presId="urn:microsoft.com/office/officeart/2005/8/layout/vList2"/>
    <dgm:cxn modelId="{B5CEB8F1-0BAC-3147-AE99-175496B35175}" type="presOf" srcId="{8149F1AF-4B43-954A-B136-36960078AFEA}" destId="{7AD74E47-3277-3E40-B6A0-BEBA218677F7}" srcOrd="0" destOrd="3" presId="urn:microsoft.com/office/officeart/2005/8/layout/vList2"/>
    <dgm:cxn modelId="{3539C5F7-97D9-F542-988D-0C5C001DBB81}" type="presOf" srcId="{B1EA4F4E-68BB-BE47-AB9C-FE99D380B823}" destId="{16D4EE70-85CD-1442-B5E1-A940407309FB}" srcOrd="0" destOrd="5" presId="urn:microsoft.com/office/officeart/2005/8/layout/vList2"/>
    <dgm:cxn modelId="{017556F8-800F-B845-BAEF-2B82B779C832}" type="presOf" srcId="{D978810E-462D-3E40-B43C-6458BE2192B3}" destId="{16D4EE70-85CD-1442-B5E1-A940407309FB}" srcOrd="0" destOrd="8" presId="urn:microsoft.com/office/officeart/2005/8/layout/vList2"/>
    <dgm:cxn modelId="{B75A9B87-C1BE-6D48-BC63-2F8AFF924AD5}" type="presParOf" srcId="{30016A7E-3C19-8E48-9CF0-09BAB56D0C3D}" destId="{7B0150D3-366D-CF4D-9417-C2D7CA035C25}" srcOrd="0" destOrd="0" presId="urn:microsoft.com/office/officeart/2005/8/layout/vList2"/>
    <dgm:cxn modelId="{6735A3AE-74AF-3D4F-8637-5739056BF978}" type="presParOf" srcId="{30016A7E-3C19-8E48-9CF0-09BAB56D0C3D}" destId="{8FD7E7C3-C12A-6E46-92CE-C70542B44C0E}" srcOrd="1" destOrd="0" presId="urn:microsoft.com/office/officeart/2005/8/layout/vList2"/>
    <dgm:cxn modelId="{423A5DDB-EE71-A249-AFEA-767E6B27173C}" type="presParOf" srcId="{30016A7E-3C19-8E48-9CF0-09BAB56D0C3D}" destId="{37C3A5DD-1077-0B4B-B1B0-8F8BEF1D587B}" srcOrd="2" destOrd="0" presId="urn:microsoft.com/office/officeart/2005/8/layout/vList2"/>
    <dgm:cxn modelId="{C52FD8C0-4957-C049-847C-C1C76A782FE5}" type="presParOf" srcId="{30016A7E-3C19-8E48-9CF0-09BAB56D0C3D}" destId="{7AD74E47-3277-3E40-B6A0-BEBA218677F7}" srcOrd="3" destOrd="0" presId="urn:microsoft.com/office/officeart/2005/8/layout/vList2"/>
    <dgm:cxn modelId="{07A28A70-BAD5-5546-BFA6-3F2B25B3D846}" type="presParOf" srcId="{30016A7E-3C19-8E48-9CF0-09BAB56D0C3D}" destId="{8C33548D-EB00-CF4B-9C91-CB603DFAD4CB}" srcOrd="4" destOrd="0" presId="urn:microsoft.com/office/officeart/2005/8/layout/vList2"/>
    <dgm:cxn modelId="{6894BBEE-9C55-0149-A27B-1368905AB134}" type="presParOf" srcId="{30016A7E-3C19-8E48-9CF0-09BAB56D0C3D}" destId="{16D4EE70-85CD-1442-B5E1-A940407309F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72E43B2-14C5-5B48-84A5-D250CB832DA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C142CE9-CC2E-F443-9EAB-5F3707E41F2D}">
      <dgm:prSet/>
      <dgm:spPr/>
      <dgm:t>
        <a:bodyPr/>
        <a:lstStyle/>
        <a:p>
          <a:r>
            <a:rPr lang="en-US" dirty="0"/>
            <a:t>July-October: (or sooner)</a:t>
          </a:r>
        </a:p>
      </dgm:t>
    </dgm:pt>
    <dgm:pt modelId="{B8D1A0E1-7E66-2C4E-B40F-D86E86AA8947}" type="parTrans" cxnId="{09371680-52C5-7C45-907E-C13C7DFECE73}">
      <dgm:prSet/>
      <dgm:spPr/>
      <dgm:t>
        <a:bodyPr/>
        <a:lstStyle/>
        <a:p>
          <a:endParaRPr lang="en-US"/>
        </a:p>
      </dgm:t>
    </dgm:pt>
    <dgm:pt modelId="{998B6969-E043-144E-BBB0-B36353B1F360}" type="sibTrans" cxnId="{09371680-52C5-7C45-907E-C13C7DFECE73}">
      <dgm:prSet/>
      <dgm:spPr/>
      <dgm:t>
        <a:bodyPr/>
        <a:lstStyle/>
        <a:p>
          <a:endParaRPr lang="en-US"/>
        </a:p>
      </dgm:t>
    </dgm:pt>
    <dgm:pt modelId="{B805A90F-4151-E946-9CD3-686190EEB960}">
      <dgm:prSet/>
      <dgm:spPr/>
      <dgm:t>
        <a:bodyPr/>
        <a:lstStyle/>
        <a:p>
          <a:r>
            <a:rPr lang="en-US" b="0" dirty="0"/>
            <a:t>Start data collection, manuscript writing (if review article) once feeling comfortable as a senior resident.</a:t>
          </a:r>
        </a:p>
      </dgm:t>
    </dgm:pt>
    <dgm:pt modelId="{A4357E5E-89AA-3A45-AA50-A7DBF25A7569}" type="parTrans" cxnId="{415BC10C-CA82-724D-8D52-D04B65C480ED}">
      <dgm:prSet/>
      <dgm:spPr/>
      <dgm:t>
        <a:bodyPr/>
        <a:lstStyle/>
        <a:p>
          <a:endParaRPr lang="en-US"/>
        </a:p>
      </dgm:t>
    </dgm:pt>
    <dgm:pt modelId="{04F2B55E-0E3F-F04A-885B-A4F6A22C2B71}" type="sibTrans" cxnId="{415BC10C-CA82-724D-8D52-D04B65C480ED}">
      <dgm:prSet/>
      <dgm:spPr/>
      <dgm:t>
        <a:bodyPr/>
        <a:lstStyle/>
        <a:p>
          <a:endParaRPr lang="en-US"/>
        </a:p>
      </dgm:t>
    </dgm:pt>
    <dgm:pt modelId="{17229F67-9B69-9E4F-AB8B-1FFDE01EB9D5}">
      <dgm:prSet/>
      <dgm:spPr/>
      <dgm:t>
        <a:bodyPr/>
        <a:lstStyle/>
        <a:p>
          <a:r>
            <a:rPr lang="en-US" dirty="0"/>
            <a:t>July-February:</a:t>
          </a:r>
        </a:p>
      </dgm:t>
    </dgm:pt>
    <dgm:pt modelId="{23336DCB-55EE-9B46-BC37-E99FA769F2DD}" type="parTrans" cxnId="{0F7357E8-201C-4647-92C0-000519B221AF}">
      <dgm:prSet/>
      <dgm:spPr/>
      <dgm:t>
        <a:bodyPr/>
        <a:lstStyle/>
        <a:p>
          <a:endParaRPr lang="en-US"/>
        </a:p>
      </dgm:t>
    </dgm:pt>
    <dgm:pt modelId="{985985EC-99B7-3144-B159-19C6AEB8181D}" type="sibTrans" cxnId="{0F7357E8-201C-4647-92C0-000519B221AF}">
      <dgm:prSet/>
      <dgm:spPr/>
      <dgm:t>
        <a:bodyPr/>
        <a:lstStyle/>
        <a:p>
          <a:endParaRPr lang="en-US"/>
        </a:p>
      </dgm:t>
    </dgm:pt>
    <dgm:pt modelId="{CD11132F-2BF2-8047-8A67-478DA034DEC0}">
      <dgm:prSet/>
      <dgm:spPr/>
      <dgm:t>
        <a:bodyPr/>
        <a:lstStyle/>
        <a:p>
          <a:r>
            <a:rPr lang="en-US" dirty="0"/>
            <a:t>Continued check-in with your research mentors.</a:t>
          </a:r>
        </a:p>
      </dgm:t>
    </dgm:pt>
    <dgm:pt modelId="{770FEAFF-98BE-9445-9009-D9B59022084B}" type="parTrans" cxnId="{C6BA9160-9BBF-7249-984C-76F058053BCD}">
      <dgm:prSet/>
      <dgm:spPr/>
      <dgm:t>
        <a:bodyPr/>
        <a:lstStyle/>
        <a:p>
          <a:endParaRPr lang="en-US"/>
        </a:p>
      </dgm:t>
    </dgm:pt>
    <dgm:pt modelId="{E8B30699-6F54-8B4C-B7E4-13F7D3EE8ACE}" type="sibTrans" cxnId="{C6BA9160-9BBF-7249-984C-76F058053BCD}">
      <dgm:prSet/>
      <dgm:spPr/>
      <dgm:t>
        <a:bodyPr/>
        <a:lstStyle/>
        <a:p>
          <a:endParaRPr lang="en-US"/>
        </a:p>
      </dgm:t>
    </dgm:pt>
    <dgm:pt modelId="{3D29C891-8393-F844-8F0B-9AC83F7A1FDB}">
      <dgm:prSet/>
      <dgm:spPr/>
      <dgm:t>
        <a:bodyPr/>
        <a:lstStyle/>
        <a:p>
          <a:r>
            <a:rPr lang="en-US" dirty="0"/>
            <a:t>March-July:</a:t>
          </a:r>
        </a:p>
      </dgm:t>
    </dgm:pt>
    <dgm:pt modelId="{4E55AB66-B01D-DE45-ACEA-9189710D825D}" type="parTrans" cxnId="{79D158C8-AF13-0947-AFE8-7D11466A4FDD}">
      <dgm:prSet/>
      <dgm:spPr/>
      <dgm:t>
        <a:bodyPr/>
        <a:lstStyle/>
        <a:p>
          <a:endParaRPr lang="en-US"/>
        </a:p>
      </dgm:t>
    </dgm:pt>
    <dgm:pt modelId="{9E13BE76-D476-504C-8FAB-3FCAA0C62675}" type="sibTrans" cxnId="{79D158C8-AF13-0947-AFE8-7D11466A4FDD}">
      <dgm:prSet/>
      <dgm:spPr/>
      <dgm:t>
        <a:bodyPr/>
        <a:lstStyle/>
        <a:p>
          <a:endParaRPr lang="en-US"/>
        </a:p>
      </dgm:t>
    </dgm:pt>
    <dgm:pt modelId="{79C53C25-606C-4641-8BDC-54A44FD9EF81}">
      <dgm:prSet/>
      <dgm:spPr/>
      <dgm:t>
        <a:bodyPr/>
        <a:lstStyle/>
        <a:p>
          <a:r>
            <a:rPr lang="en-US" b="0" dirty="0"/>
            <a:t>Consult time in your specialty of choice. Jot down names of attendings you jive with for possible letter of rec.</a:t>
          </a:r>
        </a:p>
      </dgm:t>
    </dgm:pt>
    <dgm:pt modelId="{B9020664-12EA-1D44-80EB-773873019548}" type="parTrans" cxnId="{03EA73BC-5C59-9A4B-93B1-14CFB03FD132}">
      <dgm:prSet/>
      <dgm:spPr/>
      <dgm:t>
        <a:bodyPr/>
        <a:lstStyle/>
        <a:p>
          <a:endParaRPr lang="en-US"/>
        </a:p>
      </dgm:t>
    </dgm:pt>
    <dgm:pt modelId="{643E64C7-885D-2E47-A514-AE653B904C48}" type="sibTrans" cxnId="{03EA73BC-5C59-9A4B-93B1-14CFB03FD132}">
      <dgm:prSet/>
      <dgm:spPr/>
      <dgm:t>
        <a:bodyPr/>
        <a:lstStyle/>
        <a:p>
          <a:endParaRPr lang="en-US"/>
        </a:p>
      </dgm:t>
    </dgm:pt>
    <dgm:pt modelId="{0FA80326-2A5E-D042-BBD4-2F30F02F3564}">
      <dgm:prSet/>
      <dgm:spPr/>
      <dgm:t>
        <a:bodyPr/>
        <a:lstStyle/>
        <a:p>
          <a:r>
            <a:rPr lang="en-US" dirty="0"/>
            <a:t>Re-evaluate current projects. </a:t>
          </a:r>
        </a:p>
      </dgm:t>
    </dgm:pt>
    <dgm:pt modelId="{D3A58C4E-1A86-144C-89EA-58C2BAC62558}" type="parTrans" cxnId="{34AD30DC-B50F-8E4E-9B3A-A2C47BD5885D}">
      <dgm:prSet/>
      <dgm:spPr/>
      <dgm:t>
        <a:bodyPr/>
        <a:lstStyle/>
        <a:p>
          <a:endParaRPr lang="en-US"/>
        </a:p>
      </dgm:t>
    </dgm:pt>
    <dgm:pt modelId="{5DDBDCA4-25A6-2A49-81DF-416ED7710A1A}" type="sibTrans" cxnId="{34AD30DC-B50F-8E4E-9B3A-A2C47BD5885D}">
      <dgm:prSet/>
      <dgm:spPr/>
      <dgm:t>
        <a:bodyPr/>
        <a:lstStyle/>
        <a:p>
          <a:endParaRPr lang="en-US"/>
        </a:p>
      </dgm:t>
    </dgm:pt>
    <dgm:pt modelId="{66B0047A-CD24-D245-9158-66F3DAFB82B1}">
      <dgm:prSet/>
      <dgm:spPr/>
      <dgm:t>
        <a:bodyPr/>
        <a:lstStyle/>
        <a:p>
          <a:r>
            <a:rPr lang="en-US" dirty="0"/>
            <a:t>May need to de-prioritize projects that have lower trajectory of being completed.</a:t>
          </a:r>
        </a:p>
      </dgm:t>
    </dgm:pt>
    <dgm:pt modelId="{A6CFEC4E-4E1A-E04F-831D-DB06D68DDB28}" type="parTrans" cxnId="{2BB32718-BD4F-BE43-831C-CD48171494AC}">
      <dgm:prSet/>
      <dgm:spPr/>
      <dgm:t>
        <a:bodyPr/>
        <a:lstStyle/>
        <a:p>
          <a:endParaRPr lang="en-US"/>
        </a:p>
      </dgm:t>
    </dgm:pt>
    <dgm:pt modelId="{A0674D9C-E630-9347-A079-049B7CD04760}" type="sibTrans" cxnId="{2BB32718-BD4F-BE43-831C-CD48171494AC}">
      <dgm:prSet/>
      <dgm:spPr/>
      <dgm:t>
        <a:bodyPr/>
        <a:lstStyle/>
        <a:p>
          <a:endParaRPr lang="en-US"/>
        </a:p>
      </dgm:t>
    </dgm:pt>
    <dgm:pt modelId="{6950E2FF-75C8-1245-A670-3EAFF343A584}">
      <dgm:prSet/>
      <dgm:spPr/>
      <dgm:t>
        <a:bodyPr/>
        <a:lstStyle/>
        <a:p>
          <a:r>
            <a:rPr lang="en-US" dirty="0"/>
            <a:t>Reach out to linked APD, chief residents, or other residents/fellows, for any guidance.</a:t>
          </a:r>
        </a:p>
      </dgm:t>
    </dgm:pt>
    <dgm:pt modelId="{3F32E509-3E37-3B40-8727-8B1840A5366C}" type="parTrans" cxnId="{88C9B82D-522B-3543-9449-D4ECD7A9753C}">
      <dgm:prSet/>
      <dgm:spPr/>
      <dgm:t>
        <a:bodyPr/>
        <a:lstStyle/>
        <a:p>
          <a:endParaRPr lang="en-US"/>
        </a:p>
      </dgm:t>
    </dgm:pt>
    <dgm:pt modelId="{C54A852D-AB50-A746-8086-D053CFA08919}" type="sibTrans" cxnId="{88C9B82D-522B-3543-9449-D4ECD7A9753C}">
      <dgm:prSet/>
      <dgm:spPr/>
      <dgm:t>
        <a:bodyPr/>
        <a:lstStyle/>
        <a:p>
          <a:endParaRPr lang="en-US"/>
        </a:p>
      </dgm:t>
    </dgm:pt>
    <dgm:pt modelId="{8149F1AF-4B43-954A-B136-36960078AFEA}">
      <dgm:prSet/>
      <dgm:spPr/>
      <dgm:t>
        <a:bodyPr/>
        <a:lstStyle/>
        <a:p>
          <a:r>
            <a:rPr lang="en-US" dirty="0"/>
            <a:t>Submit manuscript(s) if able.</a:t>
          </a:r>
        </a:p>
      </dgm:t>
    </dgm:pt>
    <dgm:pt modelId="{5E5EB16F-9334-E143-BA4A-66C0799E4B7E}" type="parTrans" cxnId="{0AB87395-9B4B-D046-9AED-765D1B6ED311}">
      <dgm:prSet/>
      <dgm:spPr/>
      <dgm:t>
        <a:bodyPr/>
        <a:lstStyle/>
        <a:p>
          <a:endParaRPr lang="en-US"/>
        </a:p>
      </dgm:t>
    </dgm:pt>
    <dgm:pt modelId="{91D435ED-348C-8D41-BC2B-581929F180B9}" type="sibTrans" cxnId="{0AB87395-9B4B-D046-9AED-765D1B6ED311}">
      <dgm:prSet/>
      <dgm:spPr/>
      <dgm:t>
        <a:bodyPr/>
        <a:lstStyle/>
        <a:p>
          <a:endParaRPr lang="en-US"/>
        </a:p>
      </dgm:t>
    </dgm:pt>
    <dgm:pt modelId="{B7AFAB16-9BB1-7941-BC46-76F443A29EE4}">
      <dgm:prSet/>
      <dgm:spPr/>
      <dgm:t>
        <a:bodyPr/>
        <a:lstStyle/>
        <a:p>
          <a:r>
            <a:rPr lang="en-US" dirty="0"/>
            <a:t>March/April: </a:t>
          </a:r>
        </a:p>
      </dgm:t>
    </dgm:pt>
    <dgm:pt modelId="{1AB10805-C552-7C44-BC4F-4218CEA726A9}" type="parTrans" cxnId="{62D26939-8F1D-9643-8881-24EE493680DE}">
      <dgm:prSet/>
      <dgm:spPr/>
      <dgm:t>
        <a:bodyPr/>
        <a:lstStyle/>
        <a:p>
          <a:endParaRPr lang="en-US"/>
        </a:p>
      </dgm:t>
    </dgm:pt>
    <dgm:pt modelId="{63C6A89B-4E06-A240-B071-E380A2DA3788}" type="sibTrans" cxnId="{62D26939-8F1D-9643-8881-24EE493680DE}">
      <dgm:prSet/>
      <dgm:spPr/>
      <dgm:t>
        <a:bodyPr/>
        <a:lstStyle/>
        <a:p>
          <a:endParaRPr lang="en-US"/>
        </a:p>
      </dgm:t>
    </dgm:pt>
    <dgm:pt modelId="{189FB06E-FA60-8E4D-BEF4-755FDF67FE55}">
      <dgm:prSet/>
      <dgm:spPr/>
      <dgm:t>
        <a:bodyPr/>
        <a:lstStyle/>
        <a:p>
          <a:r>
            <a:rPr lang="en-US"/>
            <a:t>Update CV with research/quality improvement projects.</a:t>
          </a:r>
          <a:endParaRPr lang="en-US" dirty="0"/>
        </a:p>
      </dgm:t>
    </dgm:pt>
    <dgm:pt modelId="{47B387D2-AB66-7B48-A396-805B56ADEA98}" type="parTrans" cxnId="{A6CE6FE5-52AF-074C-818C-484D010C8CB8}">
      <dgm:prSet/>
      <dgm:spPr/>
      <dgm:t>
        <a:bodyPr/>
        <a:lstStyle/>
        <a:p>
          <a:endParaRPr lang="en-US"/>
        </a:p>
      </dgm:t>
    </dgm:pt>
    <dgm:pt modelId="{449B7D1C-D72F-3D4E-978B-80878A2ACFDA}" type="sibTrans" cxnId="{A6CE6FE5-52AF-074C-818C-484D010C8CB8}">
      <dgm:prSet/>
      <dgm:spPr/>
      <dgm:t>
        <a:bodyPr/>
        <a:lstStyle/>
        <a:p>
          <a:endParaRPr lang="en-US"/>
        </a:p>
      </dgm:t>
    </dgm:pt>
    <dgm:pt modelId="{6F300EC4-DE80-A94C-A5E2-A9F4D6E0DA92}">
      <dgm:prSet/>
      <dgm:spPr/>
      <dgm:t>
        <a:bodyPr/>
        <a:lstStyle/>
        <a:p>
          <a:r>
            <a:rPr lang="en-US"/>
            <a:t>Start fellowship personal statement.</a:t>
          </a:r>
          <a:endParaRPr lang="en-US" dirty="0"/>
        </a:p>
      </dgm:t>
    </dgm:pt>
    <dgm:pt modelId="{03ED1708-BCF7-1445-B1DE-F311066E8CF5}" type="parTrans" cxnId="{B6DB046E-4FBA-7F46-82D3-64AC902BA624}">
      <dgm:prSet/>
      <dgm:spPr/>
      <dgm:t>
        <a:bodyPr/>
        <a:lstStyle/>
        <a:p>
          <a:endParaRPr lang="en-US"/>
        </a:p>
      </dgm:t>
    </dgm:pt>
    <dgm:pt modelId="{8E99A6CA-B1DB-324B-A5E1-620918726A87}" type="sibTrans" cxnId="{B6DB046E-4FBA-7F46-82D3-64AC902BA624}">
      <dgm:prSet/>
      <dgm:spPr/>
      <dgm:t>
        <a:bodyPr/>
        <a:lstStyle/>
        <a:p>
          <a:endParaRPr lang="en-US"/>
        </a:p>
      </dgm:t>
    </dgm:pt>
    <dgm:pt modelId="{D64A5CCB-7C22-4E4B-BDD6-21323309F59E}">
      <dgm:prSet/>
      <dgm:spPr/>
      <dgm:t>
        <a:bodyPr/>
        <a:lstStyle/>
        <a:p>
          <a:r>
            <a:rPr lang="en-US"/>
            <a:t>Reach out to faculty for letter of recommendations.</a:t>
          </a:r>
          <a:endParaRPr lang="en-US" dirty="0"/>
        </a:p>
      </dgm:t>
    </dgm:pt>
    <dgm:pt modelId="{3A6ADF08-94B2-4340-9EAE-B40FDBFD455A}" type="parTrans" cxnId="{2AD6CEDD-DCA5-1E46-BE6F-670BC12973E0}">
      <dgm:prSet/>
      <dgm:spPr/>
      <dgm:t>
        <a:bodyPr/>
        <a:lstStyle/>
        <a:p>
          <a:endParaRPr lang="en-US"/>
        </a:p>
      </dgm:t>
    </dgm:pt>
    <dgm:pt modelId="{F8264CDC-69BB-3748-B719-6FA7CB656705}" type="sibTrans" cxnId="{2AD6CEDD-DCA5-1E46-BE6F-670BC12973E0}">
      <dgm:prSet/>
      <dgm:spPr/>
      <dgm:t>
        <a:bodyPr/>
        <a:lstStyle/>
        <a:p>
          <a:endParaRPr lang="en-US"/>
        </a:p>
      </dgm:t>
    </dgm:pt>
    <dgm:pt modelId="{420BD3FE-42F4-AD49-8168-E766872CC5ED}">
      <dgm:prSet/>
      <dgm:spPr/>
      <dgm:t>
        <a:bodyPr/>
        <a:lstStyle/>
        <a:p>
          <a:r>
            <a:rPr lang="en-US"/>
            <a:t>Submit any outstanding manuscript(s).</a:t>
          </a:r>
          <a:endParaRPr lang="en-US" dirty="0"/>
        </a:p>
      </dgm:t>
    </dgm:pt>
    <dgm:pt modelId="{74B826CF-ECF5-7D4C-98AC-E20B3F840C27}" type="parTrans" cxnId="{5C419B91-5C62-F74B-8382-B3E7F1D9E09C}">
      <dgm:prSet/>
      <dgm:spPr/>
      <dgm:t>
        <a:bodyPr/>
        <a:lstStyle/>
        <a:p>
          <a:endParaRPr lang="en-US"/>
        </a:p>
      </dgm:t>
    </dgm:pt>
    <dgm:pt modelId="{30A98E9D-1C8E-3C45-9522-0A3487D75346}" type="sibTrans" cxnId="{5C419B91-5C62-F74B-8382-B3E7F1D9E09C}">
      <dgm:prSet/>
      <dgm:spPr/>
      <dgm:t>
        <a:bodyPr/>
        <a:lstStyle/>
        <a:p>
          <a:endParaRPr lang="en-US"/>
        </a:p>
      </dgm:t>
    </dgm:pt>
    <dgm:pt modelId="{131F373F-4D16-D24A-979F-F1656215ED73}">
      <dgm:prSet/>
      <dgm:spPr/>
      <dgm:t>
        <a:bodyPr/>
        <a:lstStyle/>
        <a:p>
          <a:r>
            <a:rPr lang="en-US"/>
            <a:t>June:</a:t>
          </a:r>
          <a:endParaRPr lang="en-US" dirty="0"/>
        </a:p>
      </dgm:t>
    </dgm:pt>
    <dgm:pt modelId="{CA76455E-B02B-6B42-806B-C7899FCD8C02}" type="parTrans" cxnId="{A8A340BF-B5B7-6F4A-A4F3-4CEA6650C22A}">
      <dgm:prSet/>
      <dgm:spPr/>
      <dgm:t>
        <a:bodyPr/>
        <a:lstStyle/>
        <a:p>
          <a:endParaRPr lang="en-US"/>
        </a:p>
      </dgm:t>
    </dgm:pt>
    <dgm:pt modelId="{E876E679-AABE-8D46-A285-BA1182A548B8}" type="sibTrans" cxnId="{A8A340BF-B5B7-6F4A-A4F3-4CEA6650C22A}">
      <dgm:prSet/>
      <dgm:spPr/>
      <dgm:t>
        <a:bodyPr/>
        <a:lstStyle/>
        <a:p>
          <a:endParaRPr lang="en-US"/>
        </a:p>
      </dgm:t>
    </dgm:pt>
    <dgm:pt modelId="{D27CCB36-F4FF-0149-8CC2-9B5B21F8C5A9}">
      <dgm:prSet/>
      <dgm:spPr/>
      <dgm:t>
        <a:bodyPr/>
        <a:lstStyle/>
        <a:p>
          <a:r>
            <a:rPr lang="en-US"/>
            <a:t>Start thinking about job applications.</a:t>
          </a:r>
          <a:endParaRPr lang="en-US" dirty="0"/>
        </a:p>
      </dgm:t>
    </dgm:pt>
    <dgm:pt modelId="{E2523A7D-A2AE-9A45-8F6E-E1BF8AC3E2CF}" type="parTrans" cxnId="{E0BE8240-A9D9-724C-A520-C69ADA20790F}">
      <dgm:prSet/>
      <dgm:spPr/>
      <dgm:t>
        <a:bodyPr/>
        <a:lstStyle/>
        <a:p>
          <a:endParaRPr lang="en-US"/>
        </a:p>
      </dgm:t>
    </dgm:pt>
    <dgm:pt modelId="{49397ED0-7F07-ED44-AE7F-D5114FE8A31A}" type="sibTrans" cxnId="{E0BE8240-A9D9-724C-A520-C69ADA20790F}">
      <dgm:prSet/>
      <dgm:spPr/>
      <dgm:t>
        <a:bodyPr/>
        <a:lstStyle/>
        <a:p>
          <a:endParaRPr lang="en-US"/>
        </a:p>
      </dgm:t>
    </dgm:pt>
    <dgm:pt modelId="{813FF742-7D40-A447-982B-014EC732CBF4}">
      <dgm:prSet/>
      <dgm:spPr/>
      <dgm:t>
        <a:bodyPr/>
        <a:lstStyle/>
        <a:p>
          <a:r>
            <a:rPr lang="en-US"/>
            <a:t>Purchase ERAS Token for Fellowship App.</a:t>
          </a:r>
          <a:endParaRPr lang="en-US" dirty="0"/>
        </a:p>
      </dgm:t>
    </dgm:pt>
    <dgm:pt modelId="{28A7E2A0-E873-6544-B40D-3671B82D0C67}" type="parTrans" cxnId="{49DEF96E-314A-9B41-8755-EDAF999B9863}">
      <dgm:prSet/>
      <dgm:spPr/>
      <dgm:t>
        <a:bodyPr/>
        <a:lstStyle/>
        <a:p>
          <a:endParaRPr lang="en-US"/>
        </a:p>
      </dgm:t>
    </dgm:pt>
    <dgm:pt modelId="{B972E910-46E9-9E4B-BB5A-79C291A63ABE}" type="sibTrans" cxnId="{49DEF96E-314A-9B41-8755-EDAF999B9863}">
      <dgm:prSet/>
      <dgm:spPr/>
      <dgm:t>
        <a:bodyPr/>
        <a:lstStyle/>
        <a:p>
          <a:endParaRPr lang="en-US"/>
        </a:p>
      </dgm:t>
    </dgm:pt>
    <dgm:pt modelId="{444EC287-37E6-3343-B6E4-715D6124E467}">
      <dgm:prSet/>
      <dgm:spPr/>
      <dgm:t>
        <a:bodyPr/>
        <a:lstStyle/>
        <a:p>
          <a:r>
            <a:rPr lang="en-US" dirty="0"/>
            <a:t>Be ready to submit all materials by end of June.</a:t>
          </a:r>
        </a:p>
      </dgm:t>
    </dgm:pt>
    <dgm:pt modelId="{0644FDBC-60E8-3C4B-9EAB-47FABEEB872B}" type="parTrans" cxnId="{ADBD8898-665F-CE46-8C0F-A3AD0209CE14}">
      <dgm:prSet/>
      <dgm:spPr/>
      <dgm:t>
        <a:bodyPr/>
        <a:lstStyle/>
        <a:p>
          <a:endParaRPr lang="en-US"/>
        </a:p>
      </dgm:t>
    </dgm:pt>
    <dgm:pt modelId="{0B384D71-DB21-1B4B-A115-B174F8ADB053}" type="sibTrans" cxnId="{ADBD8898-665F-CE46-8C0F-A3AD0209CE14}">
      <dgm:prSet/>
      <dgm:spPr/>
      <dgm:t>
        <a:bodyPr/>
        <a:lstStyle/>
        <a:p>
          <a:endParaRPr lang="en-US"/>
        </a:p>
      </dgm:t>
    </dgm:pt>
    <dgm:pt modelId="{30016A7E-3C19-8E48-9CF0-09BAB56D0C3D}" type="pres">
      <dgm:prSet presAssocID="{E72E43B2-14C5-5B48-84A5-D250CB832DAB}" presName="linear" presStyleCnt="0">
        <dgm:presLayoutVars>
          <dgm:animLvl val="lvl"/>
          <dgm:resizeHandles val="exact"/>
        </dgm:presLayoutVars>
      </dgm:prSet>
      <dgm:spPr/>
    </dgm:pt>
    <dgm:pt modelId="{7B0150D3-366D-CF4D-9417-C2D7CA035C25}" type="pres">
      <dgm:prSet presAssocID="{AC142CE9-CC2E-F443-9EAB-5F3707E41F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FD7E7C3-C12A-6E46-92CE-C70542B44C0E}" type="pres">
      <dgm:prSet presAssocID="{AC142CE9-CC2E-F443-9EAB-5F3707E41F2D}" presName="childText" presStyleLbl="revTx" presStyleIdx="0" presStyleCnt="3">
        <dgm:presLayoutVars>
          <dgm:bulletEnabled val="1"/>
        </dgm:presLayoutVars>
      </dgm:prSet>
      <dgm:spPr/>
    </dgm:pt>
    <dgm:pt modelId="{37C3A5DD-1077-0B4B-B1B0-8F8BEF1D587B}" type="pres">
      <dgm:prSet presAssocID="{17229F67-9B69-9E4F-AB8B-1FFDE01EB9D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D74E47-3277-3E40-B6A0-BEBA218677F7}" type="pres">
      <dgm:prSet presAssocID="{17229F67-9B69-9E4F-AB8B-1FFDE01EB9D5}" presName="childText" presStyleLbl="revTx" presStyleIdx="1" presStyleCnt="3">
        <dgm:presLayoutVars>
          <dgm:bulletEnabled val="1"/>
        </dgm:presLayoutVars>
      </dgm:prSet>
      <dgm:spPr/>
    </dgm:pt>
    <dgm:pt modelId="{8C33548D-EB00-CF4B-9C91-CB603DFAD4CB}" type="pres">
      <dgm:prSet presAssocID="{3D29C891-8393-F844-8F0B-9AC83F7A1FD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6D4EE70-85CD-1442-B5E1-A940407309FB}" type="pres">
      <dgm:prSet presAssocID="{3D29C891-8393-F844-8F0B-9AC83F7A1FD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15BC10C-CA82-724D-8D52-D04B65C480ED}" srcId="{AC142CE9-CC2E-F443-9EAB-5F3707E41F2D}" destId="{B805A90F-4151-E946-9CD3-686190EEB960}" srcOrd="0" destOrd="0" parTransId="{A4357E5E-89AA-3A45-AA50-A7DBF25A7569}" sibTransId="{04F2B55E-0E3F-F04A-885B-A4F6A22C2B71}"/>
    <dgm:cxn modelId="{D86C2116-7BCF-E548-8EB1-AE834BAADBC0}" type="presOf" srcId="{B805A90F-4151-E946-9CD3-686190EEB960}" destId="{8FD7E7C3-C12A-6E46-92CE-C70542B44C0E}" srcOrd="0" destOrd="0" presId="urn:microsoft.com/office/officeart/2005/8/layout/vList2"/>
    <dgm:cxn modelId="{9EA86617-985C-0741-A881-64A9AF7E66E3}" type="presOf" srcId="{B7AFAB16-9BB1-7941-BC46-76F443A29EE4}" destId="{16D4EE70-85CD-1442-B5E1-A940407309FB}" srcOrd="0" destOrd="0" presId="urn:microsoft.com/office/officeart/2005/8/layout/vList2"/>
    <dgm:cxn modelId="{2BB32718-BD4F-BE43-831C-CD48171494AC}" srcId="{CD11132F-2BF2-8047-8A67-478DA034DEC0}" destId="{66B0047A-CD24-D245-9158-66F3DAFB82B1}" srcOrd="1" destOrd="0" parTransId="{A6CFEC4E-4E1A-E04F-831D-DB06D68DDB28}" sibTransId="{A0674D9C-E630-9347-A079-049B7CD04760}"/>
    <dgm:cxn modelId="{88C9B82D-522B-3543-9449-D4ECD7A9753C}" srcId="{17229F67-9B69-9E4F-AB8B-1FFDE01EB9D5}" destId="{6950E2FF-75C8-1245-A670-3EAFF343A584}" srcOrd="2" destOrd="0" parTransId="{3F32E509-3E37-3B40-8727-8B1840A5366C}" sibTransId="{C54A852D-AB50-A746-8086-D053CFA08919}"/>
    <dgm:cxn modelId="{C0BFA734-4F5F-EE4E-80F1-5C1F2EBFC20D}" type="presOf" srcId="{66B0047A-CD24-D245-9158-66F3DAFB82B1}" destId="{7AD74E47-3277-3E40-B6A0-BEBA218677F7}" srcOrd="0" destOrd="2" presId="urn:microsoft.com/office/officeart/2005/8/layout/vList2"/>
    <dgm:cxn modelId="{D3177237-9055-314C-A731-EDA615D95144}" type="presOf" srcId="{E72E43B2-14C5-5B48-84A5-D250CB832DAB}" destId="{30016A7E-3C19-8E48-9CF0-09BAB56D0C3D}" srcOrd="0" destOrd="0" presId="urn:microsoft.com/office/officeart/2005/8/layout/vList2"/>
    <dgm:cxn modelId="{62D26939-8F1D-9643-8881-24EE493680DE}" srcId="{3D29C891-8393-F844-8F0B-9AC83F7A1FDB}" destId="{B7AFAB16-9BB1-7941-BC46-76F443A29EE4}" srcOrd="0" destOrd="0" parTransId="{1AB10805-C552-7C44-BC4F-4218CEA726A9}" sibTransId="{63C6A89B-4E06-A240-B071-E380A2DA3788}"/>
    <dgm:cxn modelId="{E0BE8240-A9D9-724C-A520-C69ADA20790F}" srcId="{131F373F-4D16-D24A-979F-F1656215ED73}" destId="{D27CCB36-F4FF-0149-8CC2-9B5B21F8C5A9}" srcOrd="0" destOrd="0" parTransId="{E2523A7D-A2AE-9A45-8F6E-E1BF8AC3E2CF}" sibTransId="{49397ED0-7F07-ED44-AE7F-D5114FE8A31A}"/>
    <dgm:cxn modelId="{0B59EA5D-8530-7E4B-B0E3-4F2A036E8C8F}" type="presOf" srcId="{3D29C891-8393-F844-8F0B-9AC83F7A1FDB}" destId="{8C33548D-EB00-CF4B-9C91-CB603DFAD4CB}" srcOrd="0" destOrd="0" presId="urn:microsoft.com/office/officeart/2005/8/layout/vList2"/>
    <dgm:cxn modelId="{C6BA9160-9BBF-7249-984C-76F058053BCD}" srcId="{17229F67-9B69-9E4F-AB8B-1FFDE01EB9D5}" destId="{CD11132F-2BF2-8047-8A67-478DA034DEC0}" srcOrd="0" destOrd="0" parTransId="{770FEAFF-98BE-9445-9009-D9B59022084B}" sibTransId="{E8B30699-6F54-8B4C-B7E4-13F7D3EE8ACE}"/>
    <dgm:cxn modelId="{C81BF061-804C-A24A-9F85-C176DDC9E5FB}" type="presOf" srcId="{131F373F-4D16-D24A-979F-F1656215ED73}" destId="{16D4EE70-85CD-1442-B5E1-A940407309FB}" srcOrd="0" destOrd="5" presId="urn:microsoft.com/office/officeart/2005/8/layout/vList2"/>
    <dgm:cxn modelId="{ED04F241-FA17-544F-8D49-BB8A26D39986}" type="presOf" srcId="{AC142CE9-CC2E-F443-9EAB-5F3707E41F2D}" destId="{7B0150D3-366D-CF4D-9417-C2D7CA035C25}" srcOrd="0" destOrd="0" presId="urn:microsoft.com/office/officeart/2005/8/layout/vList2"/>
    <dgm:cxn modelId="{B62E3F44-4C5B-0945-801E-183327C9F07B}" type="presOf" srcId="{CD11132F-2BF2-8047-8A67-478DA034DEC0}" destId="{7AD74E47-3277-3E40-B6A0-BEBA218677F7}" srcOrd="0" destOrd="0" presId="urn:microsoft.com/office/officeart/2005/8/layout/vList2"/>
    <dgm:cxn modelId="{912FA445-18BF-324C-8B37-D91E76977142}" type="presOf" srcId="{0FA80326-2A5E-D042-BBD4-2F30F02F3564}" destId="{7AD74E47-3277-3E40-B6A0-BEBA218677F7}" srcOrd="0" destOrd="1" presId="urn:microsoft.com/office/officeart/2005/8/layout/vList2"/>
    <dgm:cxn modelId="{028B1D68-2E8D-5A41-97DD-61311B937799}" type="presOf" srcId="{444EC287-37E6-3343-B6E4-715D6124E467}" destId="{16D4EE70-85CD-1442-B5E1-A940407309FB}" srcOrd="0" destOrd="8" presId="urn:microsoft.com/office/officeart/2005/8/layout/vList2"/>
    <dgm:cxn modelId="{B6DB046E-4FBA-7F46-82D3-64AC902BA624}" srcId="{B7AFAB16-9BB1-7941-BC46-76F443A29EE4}" destId="{6F300EC4-DE80-A94C-A5E2-A9F4D6E0DA92}" srcOrd="1" destOrd="0" parTransId="{03ED1708-BCF7-1445-B1DE-F311066E8CF5}" sibTransId="{8E99A6CA-B1DB-324B-A5E1-620918726A87}"/>
    <dgm:cxn modelId="{49DEF96E-314A-9B41-8755-EDAF999B9863}" srcId="{131F373F-4D16-D24A-979F-F1656215ED73}" destId="{813FF742-7D40-A447-982B-014EC732CBF4}" srcOrd="1" destOrd="0" parTransId="{28A7E2A0-E873-6544-B40D-3671B82D0C67}" sibTransId="{B972E910-46E9-9E4B-BB5A-79C291A63ABE}"/>
    <dgm:cxn modelId="{47A5DB6F-78C0-264F-9C91-BC2152A0D581}" type="presOf" srcId="{6950E2FF-75C8-1245-A670-3EAFF343A584}" destId="{7AD74E47-3277-3E40-B6A0-BEBA218677F7}" srcOrd="0" destOrd="4" presId="urn:microsoft.com/office/officeart/2005/8/layout/vList2"/>
    <dgm:cxn modelId="{09371680-52C5-7C45-907E-C13C7DFECE73}" srcId="{E72E43B2-14C5-5B48-84A5-D250CB832DAB}" destId="{AC142CE9-CC2E-F443-9EAB-5F3707E41F2D}" srcOrd="0" destOrd="0" parTransId="{B8D1A0E1-7E66-2C4E-B40F-D86E86AA8947}" sibTransId="{998B6969-E043-144E-BBB0-B36353B1F360}"/>
    <dgm:cxn modelId="{5C419B91-5C62-F74B-8382-B3E7F1D9E09C}" srcId="{3D29C891-8393-F844-8F0B-9AC83F7A1FDB}" destId="{420BD3FE-42F4-AD49-8168-E766872CC5ED}" srcOrd="1" destOrd="0" parTransId="{74B826CF-ECF5-7D4C-98AC-E20B3F840C27}" sibTransId="{30A98E9D-1C8E-3C45-9522-0A3487D75346}"/>
    <dgm:cxn modelId="{A9CF7D93-CAB5-D441-9D37-CAD648F8EE74}" type="presOf" srcId="{420BD3FE-42F4-AD49-8168-E766872CC5ED}" destId="{16D4EE70-85CD-1442-B5E1-A940407309FB}" srcOrd="0" destOrd="4" presId="urn:microsoft.com/office/officeart/2005/8/layout/vList2"/>
    <dgm:cxn modelId="{0AB87395-9B4B-D046-9AED-765D1B6ED311}" srcId="{17229F67-9B69-9E4F-AB8B-1FFDE01EB9D5}" destId="{8149F1AF-4B43-954A-B136-36960078AFEA}" srcOrd="1" destOrd="0" parTransId="{5E5EB16F-9334-E143-BA4A-66C0799E4B7E}" sibTransId="{91D435ED-348C-8D41-BC2B-581929F180B9}"/>
    <dgm:cxn modelId="{ADBD8898-665F-CE46-8C0F-A3AD0209CE14}" srcId="{131F373F-4D16-D24A-979F-F1656215ED73}" destId="{444EC287-37E6-3343-B6E4-715D6124E467}" srcOrd="2" destOrd="0" parTransId="{0644FDBC-60E8-3C4B-9EAB-47FABEEB872B}" sibTransId="{0B384D71-DB21-1B4B-A115-B174F8ADB053}"/>
    <dgm:cxn modelId="{34E4CBA3-9F13-A741-BFCD-F7CA03A500DB}" type="presOf" srcId="{189FB06E-FA60-8E4D-BEF4-755FDF67FE55}" destId="{16D4EE70-85CD-1442-B5E1-A940407309FB}" srcOrd="0" destOrd="1" presId="urn:microsoft.com/office/officeart/2005/8/layout/vList2"/>
    <dgm:cxn modelId="{CEAF8DB1-DA64-584C-8638-DC435F61A841}" type="presOf" srcId="{17229F67-9B69-9E4F-AB8B-1FFDE01EB9D5}" destId="{37C3A5DD-1077-0B4B-B1B0-8F8BEF1D587B}" srcOrd="0" destOrd="0" presId="urn:microsoft.com/office/officeart/2005/8/layout/vList2"/>
    <dgm:cxn modelId="{12A62EB4-5E9E-A44A-AB93-1FABB2F63524}" type="presOf" srcId="{D27CCB36-F4FF-0149-8CC2-9B5B21F8C5A9}" destId="{16D4EE70-85CD-1442-B5E1-A940407309FB}" srcOrd="0" destOrd="6" presId="urn:microsoft.com/office/officeart/2005/8/layout/vList2"/>
    <dgm:cxn modelId="{03EA73BC-5C59-9A4B-93B1-14CFB03FD132}" srcId="{AC142CE9-CC2E-F443-9EAB-5F3707E41F2D}" destId="{79C53C25-606C-4641-8BDC-54A44FD9EF81}" srcOrd="1" destOrd="0" parTransId="{B9020664-12EA-1D44-80EB-773873019548}" sibTransId="{643E64C7-885D-2E47-A514-AE653B904C48}"/>
    <dgm:cxn modelId="{8D4DBABD-77C8-9540-BD8A-964A16ABE920}" type="presOf" srcId="{813FF742-7D40-A447-982B-014EC732CBF4}" destId="{16D4EE70-85CD-1442-B5E1-A940407309FB}" srcOrd="0" destOrd="7" presId="urn:microsoft.com/office/officeart/2005/8/layout/vList2"/>
    <dgm:cxn modelId="{A8A340BF-B5B7-6F4A-A4F3-4CEA6650C22A}" srcId="{3D29C891-8393-F844-8F0B-9AC83F7A1FDB}" destId="{131F373F-4D16-D24A-979F-F1656215ED73}" srcOrd="2" destOrd="0" parTransId="{CA76455E-B02B-6B42-806B-C7899FCD8C02}" sibTransId="{E876E679-AABE-8D46-A285-BA1182A548B8}"/>
    <dgm:cxn modelId="{1E4E3CC1-796B-4A44-8432-8B10ABD2A36A}" type="presOf" srcId="{79C53C25-606C-4641-8BDC-54A44FD9EF81}" destId="{8FD7E7C3-C12A-6E46-92CE-C70542B44C0E}" srcOrd="0" destOrd="1" presId="urn:microsoft.com/office/officeart/2005/8/layout/vList2"/>
    <dgm:cxn modelId="{AFF541C3-447D-0E4B-9F75-EEC423FBD6E0}" type="presOf" srcId="{D64A5CCB-7C22-4E4B-BDD6-21323309F59E}" destId="{16D4EE70-85CD-1442-B5E1-A940407309FB}" srcOrd="0" destOrd="3" presId="urn:microsoft.com/office/officeart/2005/8/layout/vList2"/>
    <dgm:cxn modelId="{79D158C8-AF13-0947-AFE8-7D11466A4FDD}" srcId="{E72E43B2-14C5-5B48-84A5-D250CB832DAB}" destId="{3D29C891-8393-F844-8F0B-9AC83F7A1FDB}" srcOrd="2" destOrd="0" parTransId="{4E55AB66-B01D-DE45-ACEA-9189710D825D}" sibTransId="{9E13BE76-D476-504C-8FAB-3FCAA0C62675}"/>
    <dgm:cxn modelId="{34AD30DC-B50F-8E4E-9B3A-A2C47BD5885D}" srcId="{CD11132F-2BF2-8047-8A67-478DA034DEC0}" destId="{0FA80326-2A5E-D042-BBD4-2F30F02F3564}" srcOrd="0" destOrd="0" parTransId="{D3A58C4E-1A86-144C-89EA-58C2BAC62558}" sibTransId="{5DDBDCA4-25A6-2A49-81DF-416ED7710A1A}"/>
    <dgm:cxn modelId="{2AD6CEDD-DCA5-1E46-BE6F-670BC12973E0}" srcId="{B7AFAB16-9BB1-7941-BC46-76F443A29EE4}" destId="{D64A5CCB-7C22-4E4B-BDD6-21323309F59E}" srcOrd="2" destOrd="0" parTransId="{3A6ADF08-94B2-4340-9EAE-B40FDBFD455A}" sibTransId="{F8264CDC-69BB-3748-B719-6FA7CB656705}"/>
    <dgm:cxn modelId="{A6CE6FE5-52AF-074C-818C-484D010C8CB8}" srcId="{B7AFAB16-9BB1-7941-BC46-76F443A29EE4}" destId="{189FB06E-FA60-8E4D-BEF4-755FDF67FE55}" srcOrd="0" destOrd="0" parTransId="{47B387D2-AB66-7B48-A396-805B56ADEA98}" sibTransId="{449B7D1C-D72F-3D4E-978B-80878A2ACFDA}"/>
    <dgm:cxn modelId="{0F7357E8-201C-4647-92C0-000519B221AF}" srcId="{E72E43B2-14C5-5B48-84A5-D250CB832DAB}" destId="{17229F67-9B69-9E4F-AB8B-1FFDE01EB9D5}" srcOrd="1" destOrd="0" parTransId="{23336DCB-55EE-9B46-BC37-E99FA769F2DD}" sibTransId="{985985EC-99B7-3144-B159-19C6AEB8181D}"/>
    <dgm:cxn modelId="{20901DEF-D9C7-4E48-A0ED-4ED4CA757223}" type="presOf" srcId="{6F300EC4-DE80-A94C-A5E2-A9F4D6E0DA92}" destId="{16D4EE70-85CD-1442-B5E1-A940407309FB}" srcOrd="0" destOrd="2" presId="urn:microsoft.com/office/officeart/2005/8/layout/vList2"/>
    <dgm:cxn modelId="{B5CEB8F1-0BAC-3147-AE99-175496B35175}" type="presOf" srcId="{8149F1AF-4B43-954A-B136-36960078AFEA}" destId="{7AD74E47-3277-3E40-B6A0-BEBA218677F7}" srcOrd="0" destOrd="3" presId="urn:microsoft.com/office/officeart/2005/8/layout/vList2"/>
    <dgm:cxn modelId="{B75A9B87-C1BE-6D48-BC63-2F8AFF924AD5}" type="presParOf" srcId="{30016A7E-3C19-8E48-9CF0-09BAB56D0C3D}" destId="{7B0150D3-366D-CF4D-9417-C2D7CA035C25}" srcOrd="0" destOrd="0" presId="urn:microsoft.com/office/officeart/2005/8/layout/vList2"/>
    <dgm:cxn modelId="{6735A3AE-74AF-3D4F-8637-5739056BF978}" type="presParOf" srcId="{30016A7E-3C19-8E48-9CF0-09BAB56D0C3D}" destId="{8FD7E7C3-C12A-6E46-92CE-C70542B44C0E}" srcOrd="1" destOrd="0" presId="urn:microsoft.com/office/officeart/2005/8/layout/vList2"/>
    <dgm:cxn modelId="{423A5DDB-EE71-A249-AFEA-767E6B27173C}" type="presParOf" srcId="{30016A7E-3C19-8E48-9CF0-09BAB56D0C3D}" destId="{37C3A5DD-1077-0B4B-B1B0-8F8BEF1D587B}" srcOrd="2" destOrd="0" presId="urn:microsoft.com/office/officeart/2005/8/layout/vList2"/>
    <dgm:cxn modelId="{C52FD8C0-4957-C049-847C-C1C76A782FE5}" type="presParOf" srcId="{30016A7E-3C19-8E48-9CF0-09BAB56D0C3D}" destId="{7AD74E47-3277-3E40-B6A0-BEBA218677F7}" srcOrd="3" destOrd="0" presId="urn:microsoft.com/office/officeart/2005/8/layout/vList2"/>
    <dgm:cxn modelId="{07A28A70-BAD5-5546-BFA6-3F2B25B3D846}" type="presParOf" srcId="{30016A7E-3C19-8E48-9CF0-09BAB56D0C3D}" destId="{8C33548D-EB00-CF4B-9C91-CB603DFAD4CB}" srcOrd="4" destOrd="0" presId="urn:microsoft.com/office/officeart/2005/8/layout/vList2"/>
    <dgm:cxn modelId="{6894BBEE-9C55-0149-A27B-1368905AB134}" type="presParOf" srcId="{30016A7E-3C19-8E48-9CF0-09BAB56D0C3D}" destId="{16D4EE70-85CD-1442-B5E1-A940407309F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72E43B2-14C5-5B48-84A5-D250CB832DA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C142CE9-CC2E-F443-9EAB-5F3707E41F2D}">
      <dgm:prSet/>
      <dgm:spPr/>
      <dgm:t>
        <a:bodyPr/>
        <a:lstStyle/>
        <a:p>
          <a:r>
            <a:rPr lang="en-US" dirty="0"/>
            <a:t>July-October: (or sooner)</a:t>
          </a:r>
        </a:p>
      </dgm:t>
    </dgm:pt>
    <dgm:pt modelId="{B8D1A0E1-7E66-2C4E-B40F-D86E86AA8947}" type="parTrans" cxnId="{09371680-52C5-7C45-907E-C13C7DFECE73}">
      <dgm:prSet/>
      <dgm:spPr/>
      <dgm:t>
        <a:bodyPr/>
        <a:lstStyle/>
        <a:p>
          <a:endParaRPr lang="en-US"/>
        </a:p>
      </dgm:t>
    </dgm:pt>
    <dgm:pt modelId="{998B6969-E043-144E-BBB0-B36353B1F360}" type="sibTrans" cxnId="{09371680-52C5-7C45-907E-C13C7DFECE73}">
      <dgm:prSet/>
      <dgm:spPr/>
      <dgm:t>
        <a:bodyPr/>
        <a:lstStyle/>
        <a:p>
          <a:endParaRPr lang="en-US"/>
        </a:p>
      </dgm:t>
    </dgm:pt>
    <dgm:pt modelId="{B805A90F-4151-E946-9CD3-686190EEB960}">
      <dgm:prSet/>
      <dgm:spPr/>
      <dgm:t>
        <a:bodyPr/>
        <a:lstStyle/>
        <a:p>
          <a:r>
            <a:rPr lang="en-US" b="0" dirty="0"/>
            <a:t>Start data collection, manuscript writing (if review article) once feeling comfortable as a senior resident.</a:t>
          </a:r>
        </a:p>
      </dgm:t>
    </dgm:pt>
    <dgm:pt modelId="{A4357E5E-89AA-3A45-AA50-A7DBF25A7569}" type="parTrans" cxnId="{415BC10C-CA82-724D-8D52-D04B65C480ED}">
      <dgm:prSet/>
      <dgm:spPr/>
      <dgm:t>
        <a:bodyPr/>
        <a:lstStyle/>
        <a:p>
          <a:endParaRPr lang="en-US"/>
        </a:p>
      </dgm:t>
    </dgm:pt>
    <dgm:pt modelId="{04F2B55E-0E3F-F04A-885B-A4F6A22C2B71}" type="sibTrans" cxnId="{415BC10C-CA82-724D-8D52-D04B65C480ED}">
      <dgm:prSet/>
      <dgm:spPr/>
      <dgm:t>
        <a:bodyPr/>
        <a:lstStyle/>
        <a:p>
          <a:endParaRPr lang="en-US"/>
        </a:p>
      </dgm:t>
    </dgm:pt>
    <dgm:pt modelId="{17229F67-9B69-9E4F-AB8B-1FFDE01EB9D5}">
      <dgm:prSet/>
      <dgm:spPr/>
      <dgm:t>
        <a:bodyPr/>
        <a:lstStyle/>
        <a:p>
          <a:r>
            <a:rPr lang="en-US" dirty="0"/>
            <a:t>July-February:</a:t>
          </a:r>
        </a:p>
      </dgm:t>
    </dgm:pt>
    <dgm:pt modelId="{23336DCB-55EE-9B46-BC37-E99FA769F2DD}" type="parTrans" cxnId="{0F7357E8-201C-4647-92C0-000519B221AF}">
      <dgm:prSet/>
      <dgm:spPr/>
      <dgm:t>
        <a:bodyPr/>
        <a:lstStyle/>
        <a:p>
          <a:endParaRPr lang="en-US"/>
        </a:p>
      </dgm:t>
    </dgm:pt>
    <dgm:pt modelId="{985985EC-99B7-3144-B159-19C6AEB8181D}" type="sibTrans" cxnId="{0F7357E8-201C-4647-92C0-000519B221AF}">
      <dgm:prSet/>
      <dgm:spPr/>
      <dgm:t>
        <a:bodyPr/>
        <a:lstStyle/>
        <a:p>
          <a:endParaRPr lang="en-US"/>
        </a:p>
      </dgm:t>
    </dgm:pt>
    <dgm:pt modelId="{CD11132F-2BF2-8047-8A67-478DA034DEC0}">
      <dgm:prSet/>
      <dgm:spPr/>
      <dgm:t>
        <a:bodyPr/>
        <a:lstStyle/>
        <a:p>
          <a:r>
            <a:rPr lang="en-US" dirty="0"/>
            <a:t>Continued check-in with your research mentors.</a:t>
          </a:r>
        </a:p>
      </dgm:t>
    </dgm:pt>
    <dgm:pt modelId="{770FEAFF-98BE-9445-9009-D9B59022084B}" type="parTrans" cxnId="{C6BA9160-9BBF-7249-984C-76F058053BCD}">
      <dgm:prSet/>
      <dgm:spPr/>
      <dgm:t>
        <a:bodyPr/>
        <a:lstStyle/>
        <a:p>
          <a:endParaRPr lang="en-US"/>
        </a:p>
      </dgm:t>
    </dgm:pt>
    <dgm:pt modelId="{E8B30699-6F54-8B4C-B7E4-13F7D3EE8ACE}" type="sibTrans" cxnId="{C6BA9160-9BBF-7249-984C-76F058053BCD}">
      <dgm:prSet/>
      <dgm:spPr/>
      <dgm:t>
        <a:bodyPr/>
        <a:lstStyle/>
        <a:p>
          <a:endParaRPr lang="en-US"/>
        </a:p>
      </dgm:t>
    </dgm:pt>
    <dgm:pt modelId="{3D29C891-8393-F844-8F0B-9AC83F7A1FDB}">
      <dgm:prSet/>
      <dgm:spPr/>
      <dgm:t>
        <a:bodyPr/>
        <a:lstStyle/>
        <a:p>
          <a:r>
            <a:rPr lang="en-US" dirty="0"/>
            <a:t>March-July:</a:t>
          </a:r>
        </a:p>
      </dgm:t>
    </dgm:pt>
    <dgm:pt modelId="{4E55AB66-B01D-DE45-ACEA-9189710D825D}" type="parTrans" cxnId="{79D158C8-AF13-0947-AFE8-7D11466A4FDD}">
      <dgm:prSet/>
      <dgm:spPr/>
      <dgm:t>
        <a:bodyPr/>
        <a:lstStyle/>
        <a:p>
          <a:endParaRPr lang="en-US"/>
        </a:p>
      </dgm:t>
    </dgm:pt>
    <dgm:pt modelId="{9E13BE76-D476-504C-8FAB-3FCAA0C62675}" type="sibTrans" cxnId="{79D158C8-AF13-0947-AFE8-7D11466A4FDD}">
      <dgm:prSet/>
      <dgm:spPr/>
      <dgm:t>
        <a:bodyPr/>
        <a:lstStyle/>
        <a:p>
          <a:endParaRPr lang="en-US"/>
        </a:p>
      </dgm:t>
    </dgm:pt>
    <dgm:pt modelId="{C15F07E2-E415-4B4A-9E85-51181FA6816F}">
      <dgm:prSet/>
      <dgm:spPr/>
      <dgm:t>
        <a:bodyPr/>
        <a:lstStyle/>
        <a:p>
          <a:r>
            <a:rPr lang="en-US" dirty="0"/>
            <a:t>Submit any outstanding manuscript(s).</a:t>
          </a:r>
        </a:p>
      </dgm:t>
    </dgm:pt>
    <dgm:pt modelId="{11CDEE3E-2DE8-A64C-B48A-6AFC91FAC6CB}" type="parTrans" cxnId="{A6BF5360-0F83-724C-934C-5FAFD566D5B6}">
      <dgm:prSet/>
      <dgm:spPr/>
      <dgm:t>
        <a:bodyPr/>
        <a:lstStyle/>
        <a:p>
          <a:endParaRPr lang="en-US"/>
        </a:p>
      </dgm:t>
    </dgm:pt>
    <dgm:pt modelId="{8B73590F-00C6-424D-A0B8-C9F928C90DD7}" type="sibTrans" cxnId="{A6BF5360-0F83-724C-934C-5FAFD566D5B6}">
      <dgm:prSet/>
      <dgm:spPr/>
      <dgm:t>
        <a:bodyPr/>
        <a:lstStyle/>
        <a:p>
          <a:endParaRPr lang="en-US"/>
        </a:p>
      </dgm:t>
    </dgm:pt>
    <dgm:pt modelId="{79C53C25-606C-4641-8BDC-54A44FD9EF81}">
      <dgm:prSet/>
      <dgm:spPr/>
      <dgm:t>
        <a:bodyPr/>
        <a:lstStyle/>
        <a:p>
          <a:r>
            <a:rPr lang="en-US" b="0" dirty="0"/>
            <a:t>Consult time in your specialty of choice. Jot down names of attendings you jive with for possible letter of rec.</a:t>
          </a:r>
        </a:p>
      </dgm:t>
    </dgm:pt>
    <dgm:pt modelId="{B9020664-12EA-1D44-80EB-773873019548}" type="parTrans" cxnId="{03EA73BC-5C59-9A4B-93B1-14CFB03FD132}">
      <dgm:prSet/>
      <dgm:spPr/>
      <dgm:t>
        <a:bodyPr/>
        <a:lstStyle/>
        <a:p>
          <a:endParaRPr lang="en-US"/>
        </a:p>
      </dgm:t>
    </dgm:pt>
    <dgm:pt modelId="{643E64C7-885D-2E47-A514-AE653B904C48}" type="sibTrans" cxnId="{03EA73BC-5C59-9A4B-93B1-14CFB03FD132}">
      <dgm:prSet/>
      <dgm:spPr/>
      <dgm:t>
        <a:bodyPr/>
        <a:lstStyle/>
        <a:p>
          <a:endParaRPr lang="en-US"/>
        </a:p>
      </dgm:t>
    </dgm:pt>
    <dgm:pt modelId="{0FA80326-2A5E-D042-BBD4-2F30F02F3564}">
      <dgm:prSet/>
      <dgm:spPr/>
      <dgm:t>
        <a:bodyPr/>
        <a:lstStyle/>
        <a:p>
          <a:r>
            <a:rPr lang="en-US" dirty="0"/>
            <a:t>Re-evaluate current projects. </a:t>
          </a:r>
        </a:p>
      </dgm:t>
    </dgm:pt>
    <dgm:pt modelId="{D3A58C4E-1A86-144C-89EA-58C2BAC62558}" type="parTrans" cxnId="{34AD30DC-B50F-8E4E-9B3A-A2C47BD5885D}">
      <dgm:prSet/>
      <dgm:spPr/>
      <dgm:t>
        <a:bodyPr/>
        <a:lstStyle/>
        <a:p>
          <a:endParaRPr lang="en-US"/>
        </a:p>
      </dgm:t>
    </dgm:pt>
    <dgm:pt modelId="{5DDBDCA4-25A6-2A49-81DF-416ED7710A1A}" type="sibTrans" cxnId="{34AD30DC-B50F-8E4E-9B3A-A2C47BD5885D}">
      <dgm:prSet/>
      <dgm:spPr/>
      <dgm:t>
        <a:bodyPr/>
        <a:lstStyle/>
        <a:p>
          <a:endParaRPr lang="en-US"/>
        </a:p>
      </dgm:t>
    </dgm:pt>
    <dgm:pt modelId="{66B0047A-CD24-D245-9158-66F3DAFB82B1}">
      <dgm:prSet/>
      <dgm:spPr/>
      <dgm:t>
        <a:bodyPr/>
        <a:lstStyle/>
        <a:p>
          <a:r>
            <a:rPr lang="en-US" dirty="0"/>
            <a:t>May need to de-prioritize projects that have lower trajectory of being completed.</a:t>
          </a:r>
        </a:p>
      </dgm:t>
    </dgm:pt>
    <dgm:pt modelId="{A6CFEC4E-4E1A-E04F-831D-DB06D68DDB28}" type="parTrans" cxnId="{2BB32718-BD4F-BE43-831C-CD48171494AC}">
      <dgm:prSet/>
      <dgm:spPr/>
      <dgm:t>
        <a:bodyPr/>
        <a:lstStyle/>
        <a:p>
          <a:endParaRPr lang="en-US"/>
        </a:p>
      </dgm:t>
    </dgm:pt>
    <dgm:pt modelId="{A0674D9C-E630-9347-A079-049B7CD04760}" type="sibTrans" cxnId="{2BB32718-BD4F-BE43-831C-CD48171494AC}">
      <dgm:prSet/>
      <dgm:spPr/>
      <dgm:t>
        <a:bodyPr/>
        <a:lstStyle/>
        <a:p>
          <a:endParaRPr lang="en-US"/>
        </a:p>
      </dgm:t>
    </dgm:pt>
    <dgm:pt modelId="{6950E2FF-75C8-1245-A670-3EAFF343A584}">
      <dgm:prSet/>
      <dgm:spPr/>
      <dgm:t>
        <a:bodyPr/>
        <a:lstStyle/>
        <a:p>
          <a:r>
            <a:rPr lang="en-US" dirty="0"/>
            <a:t>Reach out to linked APD, other residents/fellows, or SPeAR for any guidance.</a:t>
          </a:r>
        </a:p>
      </dgm:t>
    </dgm:pt>
    <dgm:pt modelId="{3F32E509-3E37-3B40-8727-8B1840A5366C}" type="parTrans" cxnId="{88C9B82D-522B-3543-9449-D4ECD7A9753C}">
      <dgm:prSet/>
      <dgm:spPr/>
      <dgm:t>
        <a:bodyPr/>
        <a:lstStyle/>
        <a:p>
          <a:endParaRPr lang="en-US"/>
        </a:p>
      </dgm:t>
    </dgm:pt>
    <dgm:pt modelId="{C54A852D-AB50-A746-8086-D053CFA08919}" type="sibTrans" cxnId="{88C9B82D-522B-3543-9449-D4ECD7A9753C}">
      <dgm:prSet/>
      <dgm:spPr/>
      <dgm:t>
        <a:bodyPr/>
        <a:lstStyle/>
        <a:p>
          <a:endParaRPr lang="en-US"/>
        </a:p>
      </dgm:t>
    </dgm:pt>
    <dgm:pt modelId="{8149F1AF-4B43-954A-B136-36960078AFEA}">
      <dgm:prSet/>
      <dgm:spPr/>
      <dgm:t>
        <a:bodyPr/>
        <a:lstStyle/>
        <a:p>
          <a:r>
            <a:rPr lang="en-US" dirty="0"/>
            <a:t>Submit manuscript(s) if able.</a:t>
          </a:r>
        </a:p>
      </dgm:t>
    </dgm:pt>
    <dgm:pt modelId="{5E5EB16F-9334-E143-BA4A-66C0799E4B7E}" type="parTrans" cxnId="{0AB87395-9B4B-D046-9AED-765D1B6ED311}">
      <dgm:prSet/>
      <dgm:spPr/>
      <dgm:t>
        <a:bodyPr/>
        <a:lstStyle/>
        <a:p>
          <a:endParaRPr lang="en-US"/>
        </a:p>
      </dgm:t>
    </dgm:pt>
    <dgm:pt modelId="{91D435ED-348C-8D41-BC2B-581929F180B9}" type="sibTrans" cxnId="{0AB87395-9B4B-D046-9AED-765D1B6ED311}">
      <dgm:prSet/>
      <dgm:spPr/>
      <dgm:t>
        <a:bodyPr/>
        <a:lstStyle/>
        <a:p>
          <a:endParaRPr lang="en-US"/>
        </a:p>
      </dgm:t>
    </dgm:pt>
    <dgm:pt modelId="{B7AFAB16-9BB1-7941-BC46-76F443A29EE4}">
      <dgm:prSet/>
      <dgm:spPr/>
      <dgm:t>
        <a:bodyPr/>
        <a:lstStyle/>
        <a:p>
          <a:r>
            <a:rPr lang="en-US" dirty="0"/>
            <a:t>March/April: </a:t>
          </a:r>
        </a:p>
      </dgm:t>
    </dgm:pt>
    <dgm:pt modelId="{1AB10805-C552-7C44-BC4F-4218CEA726A9}" type="parTrans" cxnId="{62D26939-8F1D-9643-8881-24EE493680DE}">
      <dgm:prSet/>
      <dgm:spPr/>
      <dgm:t>
        <a:bodyPr/>
        <a:lstStyle/>
        <a:p>
          <a:endParaRPr lang="en-US"/>
        </a:p>
      </dgm:t>
    </dgm:pt>
    <dgm:pt modelId="{63C6A89B-4E06-A240-B071-E380A2DA3788}" type="sibTrans" cxnId="{62D26939-8F1D-9643-8881-24EE493680DE}">
      <dgm:prSet/>
      <dgm:spPr/>
      <dgm:t>
        <a:bodyPr/>
        <a:lstStyle/>
        <a:p>
          <a:endParaRPr lang="en-US"/>
        </a:p>
      </dgm:t>
    </dgm:pt>
    <dgm:pt modelId="{F6215E80-EAFD-0348-A2BE-2DE322D88CF3}">
      <dgm:prSet/>
      <dgm:spPr/>
      <dgm:t>
        <a:bodyPr/>
        <a:lstStyle/>
        <a:p>
          <a:r>
            <a:rPr lang="en-US" dirty="0"/>
            <a:t>Start fellowship personal statement.</a:t>
          </a:r>
        </a:p>
      </dgm:t>
    </dgm:pt>
    <dgm:pt modelId="{6D702638-D099-8049-8582-8A9B1D5804DB}" type="parTrans" cxnId="{EB0EC95F-61D6-EE45-BDA1-630D9E2EC1FC}">
      <dgm:prSet/>
      <dgm:spPr/>
      <dgm:t>
        <a:bodyPr/>
        <a:lstStyle/>
        <a:p>
          <a:endParaRPr lang="en-US"/>
        </a:p>
      </dgm:t>
    </dgm:pt>
    <dgm:pt modelId="{E6544B99-15D5-F245-B154-6A50FBB09FA9}" type="sibTrans" cxnId="{EB0EC95F-61D6-EE45-BDA1-630D9E2EC1FC}">
      <dgm:prSet/>
      <dgm:spPr/>
      <dgm:t>
        <a:bodyPr/>
        <a:lstStyle/>
        <a:p>
          <a:endParaRPr lang="en-US"/>
        </a:p>
      </dgm:t>
    </dgm:pt>
    <dgm:pt modelId="{15689B91-1465-B049-9F53-53B2C7256362}">
      <dgm:prSet/>
      <dgm:spPr/>
      <dgm:t>
        <a:bodyPr/>
        <a:lstStyle/>
        <a:p>
          <a:r>
            <a:rPr lang="en-US" dirty="0"/>
            <a:t>Reach out to faculty for letter of recommendations.</a:t>
          </a:r>
        </a:p>
      </dgm:t>
    </dgm:pt>
    <dgm:pt modelId="{89D6261D-B716-F544-BC0D-3F70D8DDE139}" type="parTrans" cxnId="{CC16E7D7-EE98-5C41-9B80-2C74058A3A06}">
      <dgm:prSet/>
      <dgm:spPr/>
      <dgm:t>
        <a:bodyPr/>
        <a:lstStyle/>
        <a:p>
          <a:endParaRPr lang="en-US"/>
        </a:p>
      </dgm:t>
    </dgm:pt>
    <dgm:pt modelId="{842C3C8B-00E2-9342-99E3-8BE253295EF8}" type="sibTrans" cxnId="{CC16E7D7-EE98-5C41-9B80-2C74058A3A06}">
      <dgm:prSet/>
      <dgm:spPr/>
      <dgm:t>
        <a:bodyPr/>
        <a:lstStyle/>
        <a:p>
          <a:endParaRPr lang="en-US"/>
        </a:p>
      </dgm:t>
    </dgm:pt>
    <dgm:pt modelId="{000DBCFA-DC30-8D47-8E36-6C3D8D05B6C5}">
      <dgm:prSet/>
      <dgm:spPr/>
      <dgm:t>
        <a:bodyPr/>
        <a:lstStyle/>
        <a:p>
          <a:endParaRPr lang="en-US" dirty="0"/>
        </a:p>
      </dgm:t>
    </dgm:pt>
    <dgm:pt modelId="{DE51B38E-CFC1-4943-9462-52CC3EBDA994}" type="parTrans" cxnId="{FB2F9259-1A39-B14A-936D-437DC2890740}">
      <dgm:prSet/>
      <dgm:spPr/>
      <dgm:t>
        <a:bodyPr/>
        <a:lstStyle/>
        <a:p>
          <a:endParaRPr lang="en-US"/>
        </a:p>
      </dgm:t>
    </dgm:pt>
    <dgm:pt modelId="{0220751D-0DDA-1845-A6A3-1EDF4AC51D30}" type="sibTrans" cxnId="{FB2F9259-1A39-B14A-936D-437DC2890740}">
      <dgm:prSet/>
      <dgm:spPr/>
      <dgm:t>
        <a:bodyPr/>
        <a:lstStyle/>
        <a:p>
          <a:endParaRPr lang="en-US"/>
        </a:p>
      </dgm:t>
    </dgm:pt>
    <dgm:pt modelId="{17244742-CB85-8448-860E-31CBFC9C9943}">
      <dgm:prSet/>
      <dgm:spPr/>
      <dgm:t>
        <a:bodyPr/>
        <a:lstStyle/>
        <a:p>
          <a:r>
            <a:rPr lang="en-US" dirty="0"/>
            <a:t>June:</a:t>
          </a:r>
        </a:p>
      </dgm:t>
    </dgm:pt>
    <dgm:pt modelId="{1CB618E4-780F-2E40-8B6C-FC7BB3782A0D}" type="parTrans" cxnId="{D2F2B286-7602-3A4F-808C-F682FAC2BED8}">
      <dgm:prSet/>
      <dgm:spPr/>
      <dgm:t>
        <a:bodyPr/>
        <a:lstStyle/>
        <a:p>
          <a:endParaRPr lang="en-US"/>
        </a:p>
      </dgm:t>
    </dgm:pt>
    <dgm:pt modelId="{37872071-4E19-DD46-9706-46C987253B3B}" type="sibTrans" cxnId="{D2F2B286-7602-3A4F-808C-F682FAC2BED8}">
      <dgm:prSet/>
      <dgm:spPr/>
      <dgm:t>
        <a:bodyPr/>
        <a:lstStyle/>
        <a:p>
          <a:endParaRPr lang="en-US"/>
        </a:p>
      </dgm:t>
    </dgm:pt>
    <dgm:pt modelId="{1F0B13F5-BA0B-B846-B656-88C17DEA37EB}">
      <dgm:prSet/>
      <dgm:spPr/>
      <dgm:t>
        <a:bodyPr/>
        <a:lstStyle/>
        <a:p>
          <a:r>
            <a:rPr lang="en-US" dirty="0"/>
            <a:t>Purchase ERAS Token for Fellowship App.</a:t>
          </a:r>
        </a:p>
      </dgm:t>
    </dgm:pt>
    <dgm:pt modelId="{39E19200-AAEF-3244-B99D-DDA0B25C6145}" type="parTrans" cxnId="{55E2A57A-E8CD-DE49-9439-D83AB0209D4C}">
      <dgm:prSet/>
      <dgm:spPr/>
      <dgm:t>
        <a:bodyPr/>
        <a:lstStyle/>
        <a:p>
          <a:endParaRPr lang="en-US"/>
        </a:p>
      </dgm:t>
    </dgm:pt>
    <dgm:pt modelId="{5EE830A5-13A1-9742-BCA5-440A5D4C67D6}" type="sibTrans" cxnId="{55E2A57A-E8CD-DE49-9439-D83AB0209D4C}">
      <dgm:prSet/>
      <dgm:spPr/>
      <dgm:t>
        <a:bodyPr/>
        <a:lstStyle/>
        <a:p>
          <a:endParaRPr lang="en-US"/>
        </a:p>
      </dgm:t>
    </dgm:pt>
    <dgm:pt modelId="{ED8B6A2B-7522-1F45-A213-CF10DA8082A7}">
      <dgm:prSet/>
      <dgm:spPr/>
      <dgm:t>
        <a:bodyPr/>
        <a:lstStyle/>
        <a:p>
          <a:r>
            <a:rPr lang="en-US" dirty="0"/>
            <a:t>Be ready to submit all materials by end of June.</a:t>
          </a:r>
        </a:p>
      </dgm:t>
    </dgm:pt>
    <dgm:pt modelId="{E46E7FB0-5355-D146-9CC8-0E0CA290F4A5}" type="parTrans" cxnId="{9E13DFF8-AA2A-404E-9562-C2F0CBF5AE4F}">
      <dgm:prSet/>
      <dgm:spPr/>
      <dgm:t>
        <a:bodyPr/>
        <a:lstStyle/>
        <a:p>
          <a:endParaRPr lang="en-US"/>
        </a:p>
      </dgm:t>
    </dgm:pt>
    <dgm:pt modelId="{6E64E718-1C65-F04E-A920-5A66A97DE08E}" type="sibTrans" cxnId="{9E13DFF8-AA2A-404E-9562-C2F0CBF5AE4F}">
      <dgm:prSet/>
      <dgm:spPr/>
      <dgm:t>
        <a:bodyPr/>
        <a:lstStyle/>
        <a:p>
          <a:endParaRPr lang="en-US"/>
        </a:p>
      </dgm:t>
    </dgm:pt>
    <dgm:pt modelId="{5F49F928-6C9E-B94F-A447-3EBD52A9F527}">
      <dgm:prSet/>
      <dgm:spPr/>
      <dgm:t>
        <a:bodyPr/>
        <a:lstStyle/>
        <a:p>
          <a:r>
            <a:rPr lang="en-US" dirty="0"/>
            <a:t>Update CV with research/quality improvement projects.</a:t>
          </a:r>
        </a:p>
      </dgm:t>
    </dgm:pt>
    <dgm:pt modelId="{F3A91AF2-3405-C84F-86D0-89EB8015DA9C}" type="parTrans" cxnId="{17798F51-8401-9443-ADFA-A076B9AA48F0}">
      <dgm:prSet/>
      <dgm:spPr/>
      <dgm:t>
        <a:bodyPr/>
        <a:lstStyle/>
        <a:p>
          <a:endParaRPr lang="en-US"/>
        </a:p>
      </dgm:t>
    </dgm:pt>
    <dgm:pt modelId="{EB0F57AF-4192-FD44-B41A-4D89AA658145}" type="sibTrans" cxnId="{17798F51-8401-9443-ADFA-A076B9AA48F0}">
      <dgm:prSet/>
      <dgm:spPr/>
      <dgm:t>
        <a:bodyPr/>
        <a:lstStyle/>
        <a:p>
          <a:endParaRPr lang="en-US"/>
        </a:p>
      </dgm:t>
    </dgm:pt>
    <dgm:pt modelId="{071E1E8B-ECDB-AF49-9F89-51A982ED2BA4}">
      <dgm:prSet/>
      <dgm:spPr/>
      <dgm:t>
        <a:bodyPr/>
        <a:lstStyle/>
        <a:p>
          <a:r>
            <a:rPr lang="en-US" dirty="0"/>
            <a:t>Start thinking about job applications.</a:t>
          </a:r>
        </a:p>
      </dgm:t>
    </dgm:pt>
    <dgm:pt modelId="{B7A207D3-20AC-B94E-BF39-1725EDB0BB72}" type="parTrans" cxnId="{B1085459-C571-1442-BE04-548C0B344994}">
      <dgm:prSet/>
      <dgm:spPr/>
      <dgm:t>
        <a:bodyPr/>
        <a:lstStyle/>
        <a:p>
          <a:endParaRPr lang="en-US"/>
        </a:p>
      </dgm:t>
    </dgm:pt>
    <dgm:pt modelId="{99C5E41D-A038-514C-8EBC-1073992A1433}" type="sibTrans" cxnId="{B1085459-C571-1442-BE04-548C0B344994}">
      <dgm:prSet/>
      <dgm:spPr/>
      <dgm:t>
        <a:bodyPr/>
        <a:lstStyle/>
        <a:p>
          <a:endParaRPr lang="en-US"/>
        </a:p>
      </dgm:t>
    </dgm:pt>
    <dgm:pt modelId="{30016A7E-3C19-8E48-9CF0-09BAB56D0C3D}" type="pres">
      <dgm:prSet presAssocID="{E72E43B2-14C5-5B48-84A5-D250CB832DAB}" presName="linear" presStyleCnt="0">
        <dgm:presLayoutVars>
          <dgm:animLvl val="lvl"/>
          <dgm:resizeHandles val="exact"/>
        </dgm:presLayoutVars>
      </dgm:prSet>
      <dgm:spPr/>
    </dgm:pt>
    <dgm:pt modelId="{7B0150D3-366D-CF4D-9417-C2D7CA035C25}" type="pres">
      <dgm:prSet presAssocID="{AC142CE9-CC2E-F443-9EAB-5F3707E41F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FD7E7C3-C12A-6E46-92CE-C70542B44C0E}" type="pres">
      <dgm:prSet presAssocID="{AC142CE9-CC2E-F443-9EAB-5F3707E41F2D}" presName="childText" presStyleLbl="revTx" presStyleIdx="0" presStyleCnt="3">
        <dgm:presLayoutVars>
          <dgm:bulletEnabled val="1"/>
        </dgm:presLayoutVars>
      </dgm:prSet>
      <dgm:spPr/>
    </dgm:pt>
    <dgm:pt modelId="{37C3A5DD-1077-0B4B-B1B0-8F8BEF1D587B}" type="pres">
      <dgm:prSet presAssocID="{17229F67-9B69-9E4F-AB8B-1FFDE01EB9D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AD74E47-3277-3E40-B6A0-BEBA218677F7}" type="pres">
      <dgm:prSet presAssocID="{17229F67-9B69-9E4F-AB8B-1FFDE01EB9D5}" presName="childText" presStyleLbl="revTx" presStyleIdx="1" presStyleCnt="3">
        <dgm:presLayoutVars>
          <dgm:bulletEnabled val="1"/>
        </dgm:presLayoutVars>
      </dgm:prSet>
      <dgm:spPr/>
    </dgm:pt>
    <dgm:pt modelId="{8C33548D-EB00-CF4B-9C91-CB603DFAD4CB}" type="pres">
      <dgm:prSet presAssocID="{3D29C891-8393-F844-8F0B-9AC83F7A1FD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16D4EE70-85CD-1442-B5E1-A940407309FB}" type="pres">
      <dgm:prSet presAssocID="{3D29C891-8393-F844-8F0B-9AC83F7A1FD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15BC10C-CA82-724D-8D52-D04B65C480ED}" srcId="{AC142CE9-CC2E-F443-9EAB-5F3707E41F2D}" destId="{B805A90F-4151-E946-9CD3-686190EEB960}" srcOrd="0" destOrd="0" parTransId="{A4357E5E-89AA-3A45-AA50-A7DBF25A7569}" sibTransId="{04F2B55E-0E3F-F04A-885B-A4F6A22C2B71}"/>
    <dgm:cxn modelId="{D86C2116-7BCF-E548-8EB1-AE834BAADBC0}" type="presOf" srcId="{B805A90F-4151-E946-9CD3-686190EEB960}" destId="{8FD7E7C3-C12A-6E46-92CE-C70542B44C0E}" srcOrd="0" destOrd="0" presId="urn:microsoft.com/office/officeart/2005/8/layout/vList2"/>
    <dgm:cxn modelId="{9EA86617-985C-0741-A881-64A9AF7E66E3}" type="presOf" srcId="{B7AFAB16-9BB1-7941-BC46-76F443A29EE4}" destId="{16D4EE70-85CD-1442-B5E1-A940407309FB}" srcOrd="0" destOrd="0" presId="urn:microsoft.com/office/officeart/2005/8/layout/vList2"/>
    <dgm:cxn modelId="{2BB32718-BD4F-BE43-831C-CD48171494AC}" srcId="{CD11132F-2BF2-8047-8A67-478DA034DEC0}" destId="{66B0047A-CD24-D245-9158-66F3DAFB82B1}" srcOrd="1" destOrd="0" parTransId="{A6CFEC4E-4E1A-E04F-831D-DB06D68DDB28}" sibTransId="{A0674D9C-E630-9347-A079-049B7CD04760}"/>
    <dgm:cxn modelId="{294CB020-BF3E-3349-85E2-35A4A2A9FFD2}" type="presOf" srcId="{15689B91-1465-B049-9F53-53B2C7256362}" destId="{16D4EE70-85CD-1442-B5E1-A940407309FB}" srcOrd="0" destOrd="3" presId="urn:microsoft.com/office/officeart/2005/8/layout/vList2"/>
    <dgm:cxn modelId="{88C9B82D-522B-3543-9449-D4ECD7A9753C}" srcId="{17229F67-9B69-9E4F-AB8B-1FFDE01EB9D5}" destId="{6950E2FF-75C8-1245-A670-3EAFF343A584}" srcOrd="2" destOrd="0" parTransId="{3F32E509-3E37-3B40-8727-8B1840A5366C}" sibTransId="{C54A852D-AB50-A746-8086-D053CFA08919}"/>
    <dgm:cxn modelId="{B0295F31-986C-324B-A032-08D77BF0694E}" type="presOf" srcId="{F6215E80-EAFD-0348-A2BE-2DE322D88CF3}" destId="{16D4EE70-85CD-1442-B5E1-A940407309FB}" srcOrd="0" destOrd="2" presId="urn:microsoft.com/office/officeart/2005/8/layout/vList2"/>
    <dgm:cxn modelId="{C0BFA734-4F5F-EE4E-80F1-5C1F2EBFC20D}" type="presOf" srcId="{66B0047A-CD24-D245-9158-66F3DAFB82B1}" destId="{7AD74E47-3277-3E40-B6A0-BEBA218677F7}" srcOrd="0" destOrd="2" presId="urn:microsoft.com/office/officeart/2005/8/layout/vList2"/>
    <dgm:cxn modelId="{3F6E5835-75DF-4D45-9345-15661FBB3E2F}" type="presOf" srcId="{ED8B6A2B-7522-1F45-A213-CF10DA8082A7}" destId="{16D4EE70-85CD-1442-B5E1-A940407309FB}" srcOrd="0" destOrd="8" presId="urn:microsoft.com/office/officeart/2005/8/layout/vList2"/>
    <dgm:cxn modelId="{D3177237-9055-314C-A731-EDA615D95144}" type="presOf" srcId="{E72E43B2-14C5-5B48-84A5-D250CB832DAB}" destId="{30016A7E-3C19-8E48-9CF0-09BAB56D0C3D}" srcOrd="0" destOrd="0" presId="urn:microsoft.com/office/officeart/2005/8/layout/vList2"/>
    <dgm:cxn modelId="{62D26939-8F1D-9643-8881-24EE493680DE}" srcId="{3D29C891-8393-F844-8F0B-9AC83F7A1FDB}" destId="{B7AFAB16-9BB1-7941-BC46-76F443A29EE4}" srcOrd="0" destOrd="0" parTransId="{1AB10805-C552-7C44-BC4F-4218CEA726A9}" sibTransId="{63C6A89B-4E06-A240-B071-E380A2DA3788}"/>
    <dgm:cxn modelId="{793A4B3B-FDED-0D40-B93F-E68FE5478254}" type="presOf" srcId="{000DBCFA-DC30-8D47-8E36-6C3D8D05B6C5}" destId="{16D4EE70-85CD-1442-B5E1-A940407309FB}" srcOrd="0" destOrd="9" presId="urn:microsoft.com/office/officeart/2005/8/layout/vList2"/>
    <dgm:cxn modelId="{0B59EA5D-8530-7E4B-B0E3-4F2A036E8C8F}" type="presOf" srcId="{3D29C891-8393-F844-8F0B-9AC83F7A1FDB}" destId="{8C33548D-EB00-CF4B-9C91-CB603DFAD4CB}" srcOrd="0" destOrd="0" presId="urn:microsoft.com/office/officeart/2005/8/layout/vList2"/>
    <dgm:cxn modelId="{EB0EC95F-61D6-EE45-BDA1-630D9E2EC1FC}" srcId="{B7AFAB16-9BB1-7941-BC46-76F443A29EE4}" destId="{F6215E80-EAFD-0348-A2BE-2DE322D88CF3}" srcOrd="1" destOrd="0" parTransId="{6D702638-D099-8049-8582-8A9B1D5804DB}" sibTransId="{E6544B99-15D5-F245-B154-6A50FBB09FA9}"/>
    <dgm:cxn modelId="{A6BF5360-0F83-724C-934C-5FAFD566D5B6}" srcId="{3D29C891-8393-F844-8F0B-9AC83F7A1FDB}" destId="{C15F07E2-E415-4B4A-9E85-51181FA6816F}" srcOrd="1" destOrd="0" parTransId="{11CDEE3E-2DE8-A64C-B48A-6AFC91FAC6CB}" sibTransId="{8B73590F-00C6-424D-A0B8-C9F928C90DD7}"/>
    <dgm:cxn modelId="{C6BA9160-9BBF-7249-984C-76F058053BCD}" srcId="{17229F67-9B69-9E4F-AB8B-1FFDE01EB9D5}" destId="{CD11132F-2BF2-8047-8A67-478DA034DEC0}" srcOrd="0" destOrd="0" parTransId="{770FEAFF-98BE-9445-9009-D9B59022084B}" sibTransId="{E8B30699-6F54-8B4C-B7E4-13F7D3EE8ACE}"/>
    <dgm:cxn modelId="{ED04F241-FA17-544F-8D49-BB8A26D39986}" type="presOf" srcId="{AC142CE9-CC2E-F443-9EAB-5F3707E41F2D}" destId="{7B0150D3-366D-CF4D-9417-C2D7CA035C25}" srcOrd="0" destOrd="0" presId="urn:microsoft.com/office/officeart/2005/8/layout/vList2"/>
    <dgm:cxn modelId="{B62E3F44-4C5B-0945-801E-183327C9F07B}" type="presOf" srcId="{CD11132F-2BF2-8047-8A67-478DA034DEC0}" destId="{7AD74E47-3277-3E40-B6A0-BEBA218677F7}" srcOrd="0" destOrd="0" presId="urn:microsoft.com/office/officeart/2005/8/layout/vList2"/>
    <dgm:cxn modelId="{912FA445-18BF-324C-8B37-D91E76977142}" type="presOf" srcId="{0FA80326-2A5E-D042-BBD4-2F30F02F3564}" destId="{7AD74E47-3277-3E40-B6A0-BEBA218677F7}" srcOrd="0" destOrd="1" presId="urn:microsoft.com/office/officeart/2005/8/layout/vList2"/>
    <dgm:cxn modelId="{47A5DB6F-78C0-264F-9C91-BC2152A0D581}" type="presOf" srcId="{6950E2FF-75C8-1245-A670-3EAFF343A584}" destId="{7AD74E47-3277-3E40-B6A0-BEBA218677F7}" srcOrd="0" destOrd="4" presId="urn:microsoft.com/office/officeart/2005/8/layout/vList2"/>
    <dgm:cxn modelId="{17798F51-8401-9443-ADFA-A076B9AA48F0}" srcId="{B7AFAB16-9BB1-7941-BC46-76F443A29EE4}" destId="{5F49F928-6C9E-B94F-A447-3EBD52A9F527}" srcOrd="0" destOrd="0" parTransId="{F3A91AF2-3405-C84F-86D0-89EB8015DA9C}" sibTransId="{EB0F57AF-4192-FD44-B41A-4D89AA658145}"/>
    <dgm:cxn modelId="{B1085459-C571-1442-BE04-548C0B344994}" srcId="{17244742-CB85-8448-860E-31CBFC9C9943}" destId="{071E1E8B-ECDB-AF49-9F89-51A982ED2BA4}" srcOrd="0" destOrd="0" parTransId="{B7A207D3-20AC-B94E-BF39-1725EDB0BB72}" sibTransId="{99C5E41D-A038-514C-8EBC-1073992A1433}"/>
    <dgm:cxn modelId="{FB2F9259-1A39-B14A-936D-437DC2890740}" srcId="{3D29C891-8393-F844-8F0B-9AC83F7A1FDB}" destId="{000DBCFA-DC30-8D47-8E36-6C3D8D05B6C5}" srcOrd="3" destOrd="0" parTransId="{DE51B38E-CFC1-4943-9462-52CC3EBDA994}" sibTransId="{0220751D-0DDA-1845-A6A3-1EDF4AC51D30}"/>
    <dgm:cxn modelId="{55E2A57A-E8CD-DE49-9439-D83AB0209D4C}" srcId="{17244742-CB85-8448-860E-31CBFC9C9943}" destId="{1F0B13F5-BA0B-B846-B656-88C17DEA37EB}" srcOrd="1" destOrd="0" parTransId="{39E19200-AAEF-3244-B99D-DDA0B25C6145}" sibTransId="{5EE830A5-13A1-9742-BCA5-440A5D4C67D6}"/>
    <dgm:cxn modelId="{09371680-52C5-7C45-907E-C13C7DFECE73}" srcId="{E72E43B2-14C5-5B48-84A5-D250CB832DAB}" destId="{AC142CE9-CC2E-F443-9EAB-5F3707E41F2D}" srcOrd="0" destOrd="0" parTransId="{B8D1A0E1-7E66-2C4E-B40F-D86E86AA8947}" sibTransId="{998B6969-E043-144E-BBB0-B36353B1F360}"/>
    <dgm:cxn modelId="{D2F2B286-7602-3A4F-808C-F682FAC2BED8}" srcId="{3D29C891-8393-F844-8F0B-9AC83F7A1FDB}" destId="{17244742-CB85-8448-860E-31CBFC9C9943}" srcOrd="2" destOrd="0" parTransId="{1CB618E4-780F-2E40-8B6C-FC7BB3782A0D}" sibTransId="{37872071-4E19-DD46-9706-46C987253B3B}"/>
    <dgm:cxn modelId="{D28A5787-0307-054E-A805-79E11057F05E}" type="presOf" srcId="{5F49F928-6C9E-B94F-A447-3EBD52A9F527}" destId="{16D4EE70-85CD-1442-B5E1-A940407309FB}" srcOrd="0" destOrd="1" presId="urn:microsoft.com/office/officeart/2005/8/layout/vList2"/>
    <dgm:cxn modelId="{9CD0078D-38D0-F144-8EB7-A0616A2F84D6}" type="presOf" srcId="{1F0B13F5-BA0B-B846-B656-88C17DEA37EB}" destId="{16D4EE70-85CD-1442-B5E1-A940407309FB}" srcOrd="0" destOrd="7" presId="urn:microsoft.com/office/officeart/2005/8/layout/vList2"/>
    <dgm:cxn modelId="{F5BD818F-F19E-8B41-87C0-B7C77A64AB6F}" type="presOf" srcId="{071E1E8B-ECDB-AF49-9F89-51A982ED2BA4}" destId="{16D4EE70-85CD-1442-B5E1-A940407309FB}" srcOrd="0" destOrd="6" presId="urn:microsoft.com/office/officeart/2005/8/layout/vList2"/>
    <dgm:cxn modelId="{0AB87395-9B4B-D046-9AED-765D1B6ED311}" srcId="{17229F67-9B69-9E4F-AB8B-1FFDE01EB9D5}" destId="{8149F1AF-4B43-954A-B136-36960078AFEA}" srcOrd="1" destOrd="0" parTransId="{5E5EB16F-9334-E143-BA4A-66C0799E4B7E}" sibTransId="{91D435ED-348C-8D41-BC2B-581929F180B9}"/>
    <dgm:cxn modelId="{D9115595-5AFB-E64E-B42E-126C541B2FF8}" type="presOf" srcId="{C15F07E2-E415-4B4A-9E85-51181FA6816F}" destId="{16D4EE70-85CD-1442-B5E1-A940407309FB}" srcOrd="0" destOrd="4" presId="urn:microsoft.com/office/officeart/2005/8/layout/vList2"/>
    <dgm:cxn modelId="{34D871A3-5D40-734C-AB2F-3CD725BBD9CF}" type="presOf" srcId="{17244742-CB85-8448-860E-31CBFC9C9943}" destId="{16D4EE70-85CD-1442-B5E1-A940407309FB}" srcOrd="0" destOrd="5" presId="urn:microsoft.com/office/officeart/2005/8/layout/vList2"/>
    <dgm:cxn modelId="{CEAF8DB1-DA64-584C-8638-DC435F61A841}" type="presOf" srcId="{17229F67-9B69-9E4F-AB8B-1FFDE01EB9D5}" destId="{37C3A5DD-1077-0B4B-B1B0-8F8BEF1D587B}" srcOrd="0" destOrd="0" presId="urn:microsoft.com/office/officeart/2005/8/layout/vList2"/>
    <dgm:cxn modelId="{03EA73BC-5C59-9A4B-93B1-14CFB03FD132}" srcId="{AC142CE9-CC2E-F443-9EAB-5F3707E41F2D}" destId="{79C53C25-606C-4641-8BDC-54A44FD9EF81}" srcOrd="1" destOrd="0" parTransId="{B9020664-12EA-1D44-80EB-773873019548}" sibTransId="{643E64C7-885D-2E47-A514-AE653B904C48}"/>
    <dgm:cxn modelId="{1E4E3CC1-796B-4A44-8432-8B10ABD2A36A}" type="presOf" srcId="{79C53C25-606C-4641-8BDC-54A44FD9EF81}" destId="{8FD7E7C3-C12A-6E46-92CE-C70542B44C0E}" srcOrd="0" destOrd="1" presId="urn:microsoft.com/office/officeart/2005/8/layout/vList2"/>
    <dgm:cxn modelId="{79D158C8-AF13-0947-AFE8-7D11466A4FDD}" srcId="{E72E43B2-14C5-5B48-84A5-D250CB832DAB}" destId="{3D29C891-8393-F844-8F0B-9AC83F7A1FDB}" srcOrd="2" destOrd="0" parTransId="{4E55AB66-B01D-DE45-ACEA-9189710D825D}" sibTransId="{9E13BE76-D476-504C-8FAB-3FCAA0C62675}"/>
    <dgm:cxn modelId="{CC16E7D7-EE98-5C41-9B80-2C74058A3A06}" srcId="{B7AFAB16-9BB1-7941-BC46-76F443A29EE4}" destId="{15689B91-1465-B049-9F53-53B2C7256362}" srcOrd="2" destOrd="0" parTransId="{89D6261D-B716-F544-BC0D-3F70D8DDE139}" sibTransId="{842C3C8B-00E2-9342-99E3-8BE253295EF8}"/>
    <dgm:cxn modelId="{34AD30DC-B50F-8E4E-9B3A-A2C47BD5885D}" srcId="{CD11132F-2BF2-8047-8A67-478DA034DEC0}" destId="{0FA80326-2A5E-D042-BBD4-2F30F02F3564}" srcOrd="0" destOrd="0" parTransId="{D3A58C4E-1A86-144C-89EA-58C2BAC62558}" sibTransId="{5DDBDCA4-25A6-2A49-81DF-416ED7710A1A}"/>
    <dgm:cxn modelId="{0F7357E8-201C-4647-92C0-000519B221AF}" srcId="{E72E43B2-14C5-5B48-84A5-D250CB832DAB}" destId="{17229F67-9B69-9E4F-AB8B-1FFDE01EB9D5}" srcOrd="1" destOrd="0" parTransId="{23336DCB-55EE-9B46-BC37-E99FA769F2DD}" sibTransId="{985985EC-99B7-3144-B159-19C6AEB8181D}"/>
    <dgm:cxn modelId="{B5CEB8F1-0BAC-3147-AE99-175496B35175}" type="presOf" srcId="{8149F1AF-4B43-954A-B136-36960078AFEA}" destId="{7AD74E47-3277-3E40-B6A0-BEBA218677F7}" srcOrd="0" destOrd="3" presId="urn:microsoft.com/office/officeart/2005/8/layout/vList2"/>
    <dgm:cxn modelId="{9E13DFF8-AA2A-404E-9562-C2F0CBF5AE4F}" srcId="{17244742-CB85-8448-860E-31CBFC9C9943}" destId="{ED8B6A2B-7522-1F45-A213-CF10DA8082A7}" srcOrd="2" destOrd="0" parTransId="{E46E7FB0-5355-D146-9CC8-0E0CA290F4A5}" sibTransId="{6E64E718-1C65-F04E-A920-5A66A97DE08E}"/>
    <dgm:cxn modelId="{B75A9B87-C1BE-6D48-BC63-2F8AFF924AD5}" type="presParOf" srcId="{30016A7E-3C19-8E48-9CF0-09BAB56D0C3D}" destId="{7B0150D3-366D-CF4D-9417-C2D7CA035C25}" srcOrd="0" destOrd="0" presId="urn:microsoft.com/office/officeart/2005/8/layout/vList2"/>
    <dgm:cxn modelId="{6735A3AE-74AF-3D4F-8637-5739056BF978}" type="presParOf" srcId="{30016A7E-3C19-8E48-9CF0-09BAB56D0C3D}" destId="{8FD7E7C3-C12A-6E46-92CE-C70542B44C0E}" srcOrd="1" destOrd="0" presId="urn:microsoft.com/office/officeart/2005/8/layout/vList2"/>
    <dgm:cxn modelId="{423A5DDB-EE71-A249-AFEA-767E6B27173C}" type="presParOf" srcId="{30016A7E-3C19-8E48-9CF0-09BAB56D0C3D}" destId="{37C3A5DD-1077-0B4B-B1B0-8F8BEF1D587B}" srcOrd="2" destOrd="0" presId="urn:microsoft.com/office/officeart/2005/8/layout/vList2"/>
    <dgm:cxn modelId="{C52FD8C0-4957-C049-847C-C1C76A782FE5}" type="presParOf" srcId="{30016A7E-3C19-8E48-9CF0-09BAB56D0C3D}" destId="{7AD74E47-3277-3E40-B6A0-BEBA218677F7}" srcOrd="3" destOrd="0" presId="urn:microsoft.com/office/officeart/2005/8/layout/vList2"/>
    <dgm:cxn modelId="{07A28A70-BAD5-5546-BFA6-3F2B25B3D846}" type="presParOf" srcId="{30016A7E-3C19-8E48-9CF0-09BAB56D0C3D}" destId="{8C33548D-EB00-CF4B-9C91-CB603DFAD4CB}" srcOrd="4" destOrd="0" presId="urn:microsoft.com/office/officeart/2005/8/layout/vList2"/>
    <dgm:cxn modelId="{6894BBEE-9C55-0149-A27B-1368905AB134}" type="presParOf" srcId="{30016A7E-3C19-8E48-9CF0-09BAB56D0C3D}" destId="{16D4EE70-85CD-1442-B5E1-A940407309F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72E43B2-14C5-5B48-84A5-D250CB832DA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C142CE9-CC2E-F443-9EAB-5F3707E41F2D}">
      <dgm:prSet/>
      <dgm:spPr/>
      <dgm:t>
        <a:bodyPr/>
        <a:lstStyle/>
        <a:p>
          <a:r>
            <a:rPr lang="en-US" dirty="0"/>
            <a:t>July-October: </a:t>
          </a:r>
        </a:p>
      </dgm:t>
    </dgm:pt>
    <dgm:pt modelId="{B8D1A0E1-7E66-2C4E-B40F-D86E86AA8947}" type="parTrans" cxnId="{09371680-52C5-7C45-907E-C13C7DFECE73}">
      <dgm:prSet/>
      <dgm:spPr/>
      <dgm:t>
        <a:bodyPr/>
        <a:lstStyle/>
        <a:p>
          <a:endParaRPr lang="en-US"/>
        </a:p>
      </dgm:t>
    </dgm:pt>
    <dgm:pt modelId="{998B6969-E043-144E-BBB0-B36353B1F360}" type="sibTrans" cxnId="{09371680-52C5-7C45-907E-C13C7DFECE73}">
      <dgm:prSet/>
      <dgm:spPr/>
      <dgm:t>
        <a:bodyPr/>
        <a:lstStyle/>
        <a:p>
          <a:endParaRPr lang="en-US"/>
        </a:p>
      </dgm:t>
    </dgm:pt>
    <dgm:pt modelId="{B805A90F-4151-E946-9CD3-686190EEB960}">
      <dgm:prSet/>
      <dgm:spPr/>
      <dgm:t>
        <a:bodyPr/>
        <a:lstStyle/>
        <a:p>
          <a:r>
            <a:rPr lang="en-US" b="0" dirty="0"/>
            <a:t>Continue consult/elective time.</a:t>
          </a:r>
        </a:p>
      </dgm:t>
    </dgm:pt>
    <dgm:pt modelId="{A4357E5E-89AA-3A45-AA50-A7DBF25A7569}" type="parTrans" cxnId="{415BC10C-CA82-724D-8D52-D04B65C480ED}">
      <dgm:prSet/>
      <dgm:spPr/>
      <dgm:t>
        <a:bodyPr/>
        <a:lstStyle/>
        <a:p>
          <a:endParaRPr lang="en-US"/>
        </a:p>
      </dgm:t>
    </dgm:pt>
    <dgm:pt modelId="{04F2B55E-0E3F-F04A-885B-A4F6A22C2B71}" type="sibTrans" cxnId="{415BC10C-CA82-724D-8D52-D04B65C480ED}">
      <dgm:prSet/>
      <dgm:spPr/>
      <dgm:t>
        <a:bodyPr/>
        <a:lstStyle/>
        <a:p>
          <a:endParaRPr lang="en-US"/>
        </a:p>
      </dgm:t>
    </dgm:pt>
    <dgm:pt modelId="{17229F67-9B69-9E4F-AB8B-1FFDE01EB9D5}">
      <dgm:prSet/>
      <dgm:spPr/>
      <dgm:t>
        <a:bodyPr/>
        <a:lstStyle/>
        <a:p>
          <a:r>
            <a:rPr lang="en-US" dirty="0"/>
            <a:t>November-February:</a:t>
          </a:r>
        </a:p>
      </dgm:t>
    </dgm:pt>
    <dgm:pt modelId="{23336DCB-55EE-9B46-BC37-E99FA769F2DD}" type="parTrans" cxnId="{0F7357E8-201C-4647-92C0-000519B221AF}">
      <dgm:prSet/>
      <dgm:spPr/>
      <dgm:t>
        <a:bodyPr/>
        <a:lstStyle/>
        <a:p>
          <a:endParaRPr lang="en-US"/>
        </a:p>
      </dgm:t>
    </dgm:pt>
    <dgm:pt modelId="{985985EC-99B7-3144-B159-19C6AEB8181D}" type="sibTrans" cxnId="{0F7357E8-201C-4647-92C0-000519B221AF}">
      <dgm:prSet/>
      <dgm:spPr/>
      <dgm:t>
        <a:bodyPr/>
        <a:lstStyle/>
        <a:p>
          <a:endParaRPr lang="en-US"/>
        </a:p>
      </dgm:t>
    </dgm:pt>
    <dgm:pt modelId="{CD11132F-2BF2-8047-8A67-478DA034DEC0}">
      <dgm:prSet/>
      <dgm:spPr/>
      <dgm:t>
        <a:bodyPr/>
        <a:lstStyle/>
        <a:p>
          <a:r>
            <a:rPr lang="en-US" dirty="0"/>
            <a:t>Consider reaching out to other PGY-1s/PGY-2s and/or SPeAR to pass along feasible projects.</a:t>
          </a:r>
        </a:p>
      </dgm:t>
    </dgm:pt>
    <dgm:pt modelId="{770FEAFF-98BE-9445-9009-D9B59022084B}" type="parTrans" cxnId="{C6BA9160-9BBF-7249-984C-76F058053BCD}">
      <dgm:prSet/>
      <dgm:spPr/>
      <dgm:t>
        <a:bodyPr/>
        <a:lstStyle/>
        <a:p>
          <a:endParaRPr lang="en-US"/>
        </a:p>
      </dgm:t>
    </dgm:pt>
    <dgm:pt modelId="{E8B30699-6F54-8B4C-B7E4-13F7D3EE8ACE}" type="sibTrans" cxnId="{C6BA9160-9BBF-7249-984C-76F058053BCD}">
      <dgm:prSet/>
      <dgm:spPr/>
      <dgm:t>
        <a:bodyPr/>
        <a:lstStyle/>
        <a:p>
          <a:endParaRPr lang="en-US"/>
        </a:p>
      </dgm:t>
    </dgm:pt>
    <dgm:pt modelId="{3D29C891-8393-F844-8F0B-9AC83F7A1FDB}">
      <dgm:prSet/>
      <dgm:spPr/>
      <dgm:t>
        <a:bodyPr/>
        <a:lstStyle/>
        <a:p>
          <a:r>
            <a:rPr lang="en-US" dirty="0"/>
            <a:t>Months 9-12:</a:t>
          </a:r>
        </a:p>
      </dgm:t>
    </dgm:pt>
    <dgm:pt modelId="{4E55AB66-B01D-DE45-ACEA-9189710D825D}" type="parTrans" cxnId="{79D158C8-AF13-0947-AFE8-7D11466A4FDD}">
      <dgm:prSet/>
      <dgm:spPr/>
      <dgm:t>
        <a:bodyPr/>
        <a:lstStyle/>
        <a:p>
          <a:endParaRPr lang="en-US"/>
        </a:p>
      </dgm:t>
    </dgm:pt>
    <dgm:pt modelId="{9E13BE76-D476-504C-8FAB-3FCAA0C62675}" type="sibTrans" cxnId="{79D158C8-AF13-0947-AFE8-7D11466A4FDD}">
      <dgm:prSet/>
      <dgm:spPr/>
      <dgm:t>
        <a:bodyPr/>
        <a:lstStyle/>
        <a:p>
          <a:endParaRPr lang="en-US"/>
        </a:p>
      </dgm:t>
    </dgm:pt>
    <dgm:pt modelId="{C15F07E2-E415-4B4A-9E85-51181FA6816F}">
      <dgm:prSet/>
      <dgm:spPr/>
      <dgm:t>
        <a:bodyPr/>
        <a:lstStyle/>
        <a:p>
          <a:r>
            <a:rPr lang="en-US" dirty="0"/>
            <a:t>Continue mentorship and career-based clinics/electives.</a:t>
          </a:r>
        </a:p>
      </dgm:t>
    </dgm:pt>
    <dgm:pt modelId="{11CDEE3E-2DE8-A64C-B48A-6AFC91FAC6CB}" type="parTrans" cxnId="{A6BF5360-0F83-724C-934C-5FAFD566D5B6}">
      <dgm:prSet/>
      <dgm:spPr/>
      <dgm:t>
        <a:bodyPr/>
        <a:lstStyle/>
        <a:p>
          <a:endParaRPr lang="en-US"/>
        </a:p>
      </dgm:t>
    </dgm:pt>
    <dgm:pt modelId="{8B73590F-00C6-424D-A0B8-C9F928C90DD7}" type="sibTrans" cxnId="{A6BF5360-0F83-724C-934C-5FAFD566D5B6}">
      <dgm:prSet/>
      <dgm:spPr/>
      <dgm:t>
        <a:bodyPr/>
        <a:lstStyle/>
        <a:p>
          <a:endParaRPr lang="en-US"/>
        </a:p>
      </dgm:t>
    </dgm:pt>
    <dgm:pt modelId="{5F97DD16-8F5C-234F-A5B9-5462ABF4C06D}">
      <dgm:prSet/>
      <dgm:spPr/>
      <dgm:t>
        <a:bodyPr/>
        <a:lstStyle/>
        <a:p>
          <a:r>
            <a:rPr lang="en-US" b="0" dirty="0"/>
            <a:t>Continue working towards completing ongoing projects.</a:t>
          </a:r>
        </a:p>
      </dgm:t>
    </dgm:pt>
    <dgm:pt modelId="{AADE41A6-B6F9-1A41-A7A7-BBDCB922259C}" type="parTrans" cxnId="{55E4A6EA-143E-C04A-910C-95AAA7CE444A}">
      <dgm:prSet/>
      <dgm:spPr/>
      <dgm:t>
        <a:bodyPr/>
        <a:lstStyle/>
        <a:p>
          <a:endParaRPr lang="en-US"/>
        </a:p>
      </dgm:t>
    </dgm:pt>
    <dgm:pt modelId="{04D7C0F8-824E-7F47-B1D9-F9846120261D}" type="sibTrans" cxnId="{55E4A6EA-143E-C04A-910C-95AAA7CE444A}">
      <dgm:prSet/>
      <dgm:spPr/>
      <dgm:t>
        <a:bodyPr/>
        <a:lstStyle/>
        <a:p>
          <a:endParaRPr lang="en-US"/>
        </a:p>
      </dgm:t>
    </dgm:pt>
    <dgm:pt modelId="{F85FC469-A936-8C4C-97ED-0910D59D49D1}">
      <dgm:prSet/>
      <dgm:spPr/>
      <dgm:t>
        <a:bodyPr/>
        <a:lstStyle/>
        <a:p>
          <a:r>
            <a:rPr lang="en-US" b="0" dirty="0"/>
            <a:t>September/October:</a:t>
          </a:r>
        </a:p>
      </dgm:t>
    </dgm:pt>
    <dgm:pt modelId="{367E510D-3275-CF45-9354-B891132075A3}" type="parTrans" cxnId="{1067237E-06A1-7D4D-8E23-FD1CB86A5C3B}">
      <dgm:prSet/>
      <dgm:spPr/>
      <dgm:t>
        <a:bodyPr/>
        <a:lstStyle/>
        <a:p>
          <a:endParaRPr lang="en-US"/>
        </a:p>
      </dgm:t>
    </dgm:pt>
    <dgm:pt modelId="{EC0384E1-654C-1248-8A8F-127A3E4BF14B}" type="sibTrans" cxnId="{1067237E-06A1-7D4D-8E23-FD1CB86A5C3B}">
      <dgm:prSet/>
      <dgm:spPr/>
      <dgm:t>
        <a:bodyPr/>
        <a:lstStyle/>
        <a:p>
          <a:endParaRPr lang="en-US"/>
        </a:p>
      </dgm:t>
    </dgm:pt>
    <dgm:pt modelId="{AB2A1CAA-3E66-4941-84BF-0729BCD34C1A}">
      <dgm:prSet/>
      <dgm:spPr/>
      <dgm:t>
        <a:bodyPr/>
        <a:lstStyle/>
        <a:p>
          <a:r>
            <a:rPr lang="en-US" b="0" dirty="0"/>
            <a:t>Fellowship Interview Season</a:t>
          </a:r>
        </a:p>
      </dgm:t>
    </dgm:pt>
    <dgm:pt modelId="{39742D6A-C9A6-AF4B-B363-29681E315159}" type="parTrans" cxnId="{270671D8-4DB5-E441-9799-1BC676448632}">
      <dgm:prSet/>
      <dgm:spPr/>
      <dgm:t>
        <a:bodyPr/>
        <a:lstStyle/>
        <a:p>
          <a:endParaRPr lang="en-US"/>
        </a:p>
      </dgm:t>
    </dgm:pt>
    <dgm:pt modelId="{ADDBB108-65D8-3D4B-A2F0-1BA35C608C5F}" type="sibTrans" cxnId="{270671D8-4DB5-E441-9799-1BC676448632}">
      <dgm:prSet/>
      <dgm:spPr/>
      <dgm:t>
        <a:bodyPr/>
        <a:lstStyle/>
        <a:p>
          <a:endParaRPr lang="en-US"/>
        </a:p>
      </dgm:t>
    </dgm:pt>
    <dgm:pt modelId="{B120C434-486D-6E48-8A82-66FF650737B7}">
      <dgm:prSet/>
      <dgm:spPr/>
      <dgm:t>
        <a:bodyPr/>
        <a:lstStyle/>
        <a:p>
          <a:r>
            <a:rPr lang="en-US" dirty="0"/>
            <a:t>December:</a:t>
          </a:r>
        </a:p>
      </dgm:t>
    </dgm:pt>
    <dgm:pt modelId="{A367C1A3-655D-3446-8A55-665D73530591}" type="parTrans" cxnId="{7BCA68BB-AB55-1346-A42D-E4D063A789C4}">
      <dgm:prSet/>
      <dgm:spPr/>
      <dgm:t>
        <a:bodyPr/>
        <a:lstStyle/>
        <a:p>
          <a:endParaRPr lang="en-US"/>
        </a:p>
      </dgm:t>
    </dgm:pt>
    <dgm:pt modelId="{B610135D-12F2-7F4A-811A-3913AE39B392}" type="sibTrans" cxnId="{7BCA68BB-AB55-1346-A42D-E4D063A789C4}">
      <dgm:prSet/>
      <dgm:spPr/>
      <dgm:t>
        <a:bodyPr/>
        <a:lstStyle/>
        <a:p>
          <a:endParaRPr lang="en-US"/>
        </a:p>
      </dgm:t>
    </dgm:pt>
    <dgm:pt modelId="{BABB7FE9-1EE8-E948-ACBB-6A3659169BF2}">
      <dgm:prSet/>
      <dgm:spPr/>
      <dgm:t>
        <a:bodyPr/>
        <a:lstStyle/>
        <a:p>
          <a:r>
            <a:rPr lang="en-US" dirty="0"/>
            <a:t>MATCH DAY</a:t>
          </a:r>
        </a:p>
      </dgm:t>
    </dgm:pt>
    <dgm:pt modelId="{2E0F0C90-6047-3F4A-8332-DAA5E8968075}" type="parTrans" cxnId="{8FE6ADB0-8EBB-5948-B6EB-811771D5713A}">
      <dgm:prSet/>
      <dgm:spPr/>
      <dgm:t>
        <a:bodyPr/>
        <a:lstStyle/>
        <a:p>
          <a:endParaRPr lang="en-US"/>
        </a:p>
      </dgm:t>
    </dgm:pt>
    <dgm:pt modelId="{065ED1AD-AF90-C745-A93D-1FFEEFC5903C}" type="sibTrans" cxnId="{8FE6ADB0-8EBB-5948-B6EB-811771D5713A}">
      <dgm:prSet/>
      <dgm:spPr/>
      <dgm:t>
        <a:bodyPr/>
        <a:lstStyle/>
        <a:p>
          <a:endParaRPr lang="en-US"/>
        </a:p>
      </dgm:t>
    </dgm:pt>
    <dgm:pt modelId="{1FD349A0-3762-1F4A-BFEC-73178FDCE186}">
      <dgm:prSet/>
      <dgm:spPr/>
      <dgm:t>
        <a:bodyPr/>
        <a:lstStyle/>
        <a:p>
          <a:r>
            <a:rPr lang="en-US" dirty="0"/>
            <a:t>Pass along incomplete projects if feasible.</a:t>
          </a:r>
        </a:p>
      </dgm:t>
    </dgm:pt>
    <dgm:pt modelId="{78F6BE16-494E-2943-884C-85041477C69C}" type="parTrans" cxnId="{F460FBDD-9169-6F4D-B984-F17686F421B3}">
      <dgm:prSet/>
      <dgm:spPr/>
      <dgm:t>
        <a:bodyPr/>
        <a:lstStyle/>
        <a:p>
          <a:endParaRPr lang="en-US"/>
        </a:p>
      </dgm:t>
    </dgm:pt>
    <dgm:pt modelId="{D65F7A3F-9DC4-7045-8700-210F95262F5D}" type="sibTrans" cxnId="{F460FBDD-9169-6F4D-B984-F17686F421B3}">
      <dgm:prSet/>
      <dgm:spPr/>
      <dgm:t>
        <a:bodyPr/>
        <a:lstStyle/>
        <a:p>
          <a:endParaRPr lang="en-US"/>
        </a:p>
      </dgm:t>
    </dgm:pt>
    <dgm:pt modelId="{5F83A836-052D-DE40-922B-2C4B48EDE786}">
      <dgm:prSet/>
      <dgm:spPr/>
      <dgm:t>
        <a:bodyPr/>
        <a:lstStyle/>
        <a:p>
          <a:r>
            <a:rPr lang="en-US" b="0" dirty="0"/>
            <a:t>Apply for jobs in primary care/hospitalist.</a:t>
          </a:r>
        </a:p>
      </dgm:t>
    </dgm:pt>
    <dgm:pt modelId="{598DBDFB-A5B4-FC4E-BA25-18FE9B391FD4}" type="parTrans" cxnId="{EBE5AD31-280A-634E-8D02-E523DF587CF5}">
      <dgm:prSet/>
      <dgm:spPr/>
      <dgm:t>
        <a:bodyPr/>
        <a:lstStyle/>
        <a:p>
          <a:endParaRPr lang="en-US"/>
        </a:p>
      </dgm:t>
    </dgm:pt>
    <dgm:pt modelId="{46A508B7-B9BB-6442-ADAD-A098C722CA8A}" type="sibTrans" cxnId="{EBE5AD31-280A-634E-8D02-E523DF587CF5}">
      <dgm:prSet/>
      <dgm:spPr/>
      <dgm:t>
        <a:bodyPr/>
        <a:lstStyle/>
        <a:p>
          <a:endParaRPr lang="en-US"/>
        </a:p>
      </dgm:t>
    </dgm:pt>
    <dgm:pt modelId="{33A787FA-ED43-FF42-9B25-0A2669339A57}" type="pres">
      <dgm:prSet presAssocID="{E72E43B2-14C5-5B48-84A5-D250CB832DAB}" presName="linear" presStyleCnt="0">
        <dgm:presLayoutVars>
          <dgm:animLvl val="lvl"/>
          <dgm:resizeHandles val="exact"/>
        </dgm:presLayoutVars>
      </dgm:prSet>
      <dgm:spPr/>
    </dgm:pt>
    <dgm:pt modelId="{8B1125CC-5F3B-A34D-A986-1F09179557A0}" type="pres">
      <dgm:prSet presAssocID="{AC142CE9-CC2E-F443-9EAB-5F3707E41F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714A537-6BD9-8841-8D85-BFAD92FF5E2F}" type="pres">
      <dgm:prSet presAssocID="{AC142CE9-CC2E-F443-9EAB-5F3707E41F2D}" presName="childText" presStyleLbl="revTx" presStyleIdx="0" presStyleCnt="3">
        <dgm:presLayoutVars>
          <dgm:bulletEnabled val="1"/>
        </dgm:presLayoutVars>
      </dgm:prSet>
      <dgm:spPr/>
    </dgm:pt>
    <dgm:pt modelId="{57719E95-E264-3D4A-B095-FC5911E7011E}" type="pres">
      <dgm:prSet presAssocID="{17229F67-9B69-9E4F-AB8B-1FFDE01EB9D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5630535-A871-7F4B-A335-C56A1212B021}" type="pres">
      <dgm:prSet presAssocID="{17229F67-9B69-9E4F-AB8B-1FFDE01EB9D5}" presName="childText" presStyleLbl="revTx" presStyleIdx="1" presStyleCnt="3">
        <dgm:presLayoutVars>
          <dgm:bulletEnabled val="1"/>
        </dgm:presLayoutVars>
      </dgm:prSet>
      <dgm:spPr/>
    </dgm:pt>
    <dgm:pt modelId="{C7CBE230-2824-8943-898F-E4F601303151}" type="pres">
      <dgm:prSet presAssocID="{3D29C891-8393-F844-8F0B-9AC83F7A1FD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69E797A-BF2A-0E44-8EFE-7D640BC5A99D}" type="pres">
      <dgm:prSet presAssocID="{3D29C891-8393-F844-8F0B-9AC83F7A1FD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15BC10C-CA82-724D-8D52-D04B65C480ED}" srcId="{AC142CE9-CC2E-F443-9EAB-5F3707E41F2D}" destId="{B805A90F-4151-E946-9CD3-686190EEB960}" srcOrd="1" destOrd="0" parTransId="{A4357E5E-89AA-3A45-AA50-A7DBF25A7569}" sibTransId="{04F2B55E-0E3F-F04A-885B-A4F6A22C2B71}"/>
    <dgm:cxn modelId="{B1DA000E-378A-B644-B910-280C32C7C2B0}" type="presOf" srcId="{F85FC469-A936-8C4C-97ED-0910D59D49D1}" destId="{B714A537-6BD9-8841-8D85-BFAD92FF5E2F}" srcOrd="0" destOrd="3" presId="urn:microsoft.com/office/officeart/2005/8/layout/vList2"/>
    <dgm:cxn modelId="{25F7CE1B-AC04-1245-98BC-C1D98C73F164}" type="presOf" srcId="{17229F67-9B69-9E4F-AB8B-1FFDE01EB9D5}" destId="{57719E95-E264-3D4A-B095-FC5911E7011E}" srcOrd="0" destOrd="0" presId="urn:microsoft.com/office/officeart/2005/8/layout/vList2"/>
    <dgm:cxn modelId="{EBE5AD31-280A-634E-8D02-E523DF587CF5}" srcId="{AC142CE9-CC2E-F443-9EAB-5F3707E41F2D}" destId="{5F83A836-052D-DE40-922B-2C4B48EDE786}" srcOrd="0" destOrd="0" parTransId="{598DBDFB-A5B4-FC4E-BA25-18FE9B391FD4}" sibTransId="{46A508B7-B9BB-6442-ADAD-A098C722CA8A}"/>
    <dgm:cxn modelId="{1667A93B-41B8-C54F-AAEE-75707A0C4029}" type="presOf" srcId="{AB2A1CAA-3E66-4941-84BF-0729BCD34C1A}" destId="{B714A537-6BD9-8841-8D85-BFAD92FF5E2F}" srcOrd="0" destOrd="4" presId="urn:microsoft.com/office/officeart/2005/8/layout/vList2"/>
    <dgm:cxn modelId="{1D38095C-6824-F446-A649-06CCCFE9410C}" type="presOf" srcId="{E72E43B2-14C5-5B48-84A5-D250CB832DAB}" destId="{33A787FA-ED43-FF42-9B25-0A2669339A57}" srcOrd="0" destOrd="0" presId="urn:microsoft.com/office/officeart/2005/8/layout/vList2"/>
    <dgm:cxn modelId="{874F805C-7565-6E47-BA49-6A2A2CCA394A}" type="presOf" srcId="{C15F07E2-E415-4B4A-9E85-51181FA6816F}" destId="{869E797A-BF2A-0E44-8EFE-7D640BC5A99D}" srcOrd="0" destOrd="0" presId="urn:microsoft.com/office/officeart/2005/8/layout/vList2"/>
    <dgm:cxn modelId="{A6BF5360-0F83-724C-934C-5FAFD566D5B6}" srcId="{3D29C891-8393-F844-8F0B-9AC83F7A1FDB}" destId="{C15F07E2-E415-4B4A-9E85-51181FA6816F}" srcOrd="0" destOrd="0" parTransId="{11CDEE3E-2DE8-A64C-B48A-6AFC91FAC6CB}" sibTransId="{8B73590F-00C6-424D-A0B8-C9F928C90DD7}"/>
    <dgm:cxn modelId="{C6BA9160-9BBF-7249-984C-76F058053BCD}" srcId="{17229F67-9B69-9E4F-AB8B-1FFDE01EB9D5}" destId="{CD11132F-2BF2-8047-8A67-478DA034DEC0}" srcOrd="0" destOrd="0" parTransId="{770FEAFF-98BE-9445-9009-D9B59022084B}" sibTransId="{E8B30699-6F54-8B4C-B7E4-13F7D3EE8ACE}"/>
    <dgm:cxn modelId="{BCD0AA51-5A38-5C44-BB35-3E3E5EEBAA54}" type="presOf" srcId="{B120C434-486D-6E48-8A82-66FF650737B7}" destId="{95630535-A871-7F4B-A335-C56A1212B021}" srcOrd="0" destOrd="1" presId="urn:microsoft.com/office/officeart/2005/8/layout/vList2"/>
    <dgm:cxn modelId="{1067237E-06A1-7D4D-8E23-FD1CB86A5C3B}" srcId="{AC142CE9-CC2E-F443-9EAB-5F3707E41F2D}" destId="{F85FC469-A936-8C4C-97ED-0910D59D49D1}" srcOrd="3" destOrd="0" parTransId="{367E510D-3275-CF45-9354-B891132075A3}" sibTransId="{EC0384E1-654C-1248-8A8F-127A3E4BF14B}"/>
    <dgm:cxn modelId="{09371680-52C5-7C45-907E-C13C7DFECE73}" srcId="{E72E43B2-14C5-5B48-84A5-D250CB832DAB}" destId="{AC142CE9-CC2E-F443-9EAB-5F3707E41F2D}" srcOrd="0" destOrd="0" parTransId="{B8D1A0E1-7E66-2C4E-B40F-D86E86AA8947}" sibTransId="{998B6969-E043-144E-BBB0-B36353B1F360}"/>
    <dgm:cxn modelId="{E001BC8A-8A41-3D4F-850D-84F1F350B9D9}" type="presOf" srcId="{AC142CE9-CC2E-F443-9EAB-5F3707E41F2D}" destId="{8B1125CC-5F3B-A34D-A986-1F09179557A0}" srcOrd="0" destOrd="0" presId="urn:microsoft.com/office/officeart/2005/8/layout/vList2"/>
    <dgm:cxn modelId="{8FE6ADB0-8EBB-5948-B6EB-811771D5713A}" srcId="{B120C434-486D-6E48-8A82-66FF650737B7}" destId="{BABB7FE9-1EE8-E948-ACBB-6A3659169BF2}" srcOrd="0" destOrd="0" parTransId="{2E0F0C90-6047-3F4A-8332-DAA5E8968075}" sibTransId="{065ED1AD-AF90-C745-A93D-1FFEEFC5903C}"/>
    <dgm:cxn modelId="{7BCA68BB-AB55-1346-A42D-E4D063A789C4}" srcId="{17229F67-9B69-9E4F-AB8B-1FFDE01EB9D5}" destId="{B120C434-486D-6E48-8A82-66FF650737B7}" srcOrd="1" destOrd="0" parTransId="{A367C1A3-655D-3446-8A55-665D73530591}" sibTransId="{B610135D-12F2-7F4A-811A-3913AE39B392}"/>
    <dgm:cxn modelId="{95734DBB-9781-7A49-B0B3-D629CC827579}" type="presOf" srcId="{5F97DD16-8F5C-234F-A5B9-5462ABF4C06D}" destId="{B714A537-6BD9-8841-8D85-BFAD92FF5E2F}" srcOrd="0" destOrd="2" presId="urn:microsoft.com/office/officeart/2005/8/layout/vList2"/>
    <dgm:cxn modelId="{415C7BBC-BD43-ED45-A0C8-47CE67D8AC2B}" type="presOf" srcId="{B805A90F-4151-E946-9CD3-686190EEB960}" destId="{B714A537-6BD9-8841-8D85-BFAD92FF5E2F}" srcOrd="0" destOrd="1" presId="urn:microsoft.com/office/officeart/2005/8/layout/vList2"/>
    <dgm:cxn modelId="{79D158C8-AF13-0947-AFE8-7D11466A4FDD}" srcId="{E72E43B2-14C5-5B48-84A5-D250CB832DAB}" destId="{3D29C891-8393-F844-8F0B-9AC83F7A1FDB}" srcOrd="2" destOrd="0" parTransId="{4E55AB66-B01D-DE45-ACEA-9189710D825D}" sibTransId="{9E13BE76-D476-504C-8FAB-3FCAA0C62675}"/>
    <dgm:cxn modelId="{FE5DF0D6-0C33-B445-86E9-B1F82CDE7843}" type="presOf" srcId="{3D29C891-8393-F844-8F0B-9AC83F7A1FDB}" destId="{C7CBE230-2824-8943-898F-E4F601303151}" srcOrd="0" destOrd="0" presId="urn:microsoft.com/office/officeart/2005/8/layout/vList2"/>
    <dgm:cxn modelId="{270671D8-4DB5-E441-9799-1BC676448632}" srcId="{F85FC469-A936-8C4C-97ED-0910D59D49D1}" destId="{AB2A1CAA-3E66-4941-84BF-0729BCD34C1A}" srcOrd="0" destOrd="0" parTransId="{39742D6A-C9A6-AF4B-B363-29681E315159}" sibTransId="{ADDBB108-65D8-3D4B-A2F0-1BA35C608C5F}"/>
    <dgm:cxn modelId="{F460FBDD-9169-6F4D-B984-F17686F421B3}" srcId="{3D29C891-8393-F844-8F0B-9AC83F7A1FDB}" destId="{1FD349A0-3762-1F4A-BFEC-73178FDCE186}" srcOrd="1" destOrd="0" parTransId="{78F6BE16-494E-2943-884C-85041477C69C}" sibTransId="{D65F7A3F-9DC4-7045-8700-210F95262F5D}"/>
    <dgm:cxn modelId="{04AA8DE0-DF4C-CA43-986F-A7A63E6F0DB3}" type="presOf" srcId="{5F83A836-052D-DE40-922B-2C4B48EDE786}" destId="{B714A537-6BD9-8841-8D85-BFAD92FF5E2F}" srcOrd="0" destOrd="0" presId="urn:microsoft.com/office/officeart/2005/8/layout/vList2"/>
    <dgm:cxn modelId="{0F7357E8-201C-4647-92C0-000519B221AF}" srcId="{E72E43B2-14C5-5B48-84A5-D250CB832DAB}" destId="{17229F67-9B69-9E4F-AB8B-1FFDE01EB9D5}" srcOrd="1" destOrd="0" parTransId="{23336DCB-55EE-9B46-BC37-E99FA769F2DD}" sibTransId="{985985EC-99B7-3144-B159-19C6AEB8181D}"/>
    <dgm:cxn modelId="{DA9750E9-D793-304B-B428-196F04CC756F}" type="presOf" srcId="{BABB7FE9-1EE8-E948-ACBB-6A3659169BF2}" destId="{95630535-A871-7F4B-A335-C56A1212B021}" srcOrd="0" destOrd="2" presId="urn:microsoft.com/office/officeart/2005/8/layout/vList2"/>
    <dgm:cxn modelId="{55E4A6EA-143E-C04A-910C-95AAA7CE444A}" srcId="{AC142CE9-CC2E-F443-9EAB-5F3707E41F2D}" destId="{5F97DD16-8F5C-234F-A5B9-5462ABF4C06D}" srcOrd="2" destOrd="0" parTransId="{AADE41A6-B6F9-1A41-A7A7-BBDCB922259C}" sibTransId="{04D7C0F8-824E-7F47-B1D9-F9846120261D}"/>
    <dgm:cxn modelId="{713DCAF1-C6A3-AD4A-B0F2-6FE6BD505013}" type="presOf" srcId="{CD11132F-2BF2-8047-8A67-478DA034DEC0}" destId="{95630535-A871-7F4B-A335-C56A1212B021}" srcOrd="0" destOrd="0" presId="urn:microsoft.com/office/officeart/2005/8/layout/vList2"/>
    <dgm:cxn modelId="{237FC3FB-C0D7-EC4E-B323-53F260AA315E}" type="presOf" srcId="{1FD349A0-3762-1F4A-BFEC-73178FDCE186}" destId="{869E797A-BF2A-0E44-8EFE-7D640BC5A99D}" srcOrd="0" destOrd="1" presId="urn:microsoft.com/office/officeart/2005/8/layout/vList2"/>
    <dgm:cxn modelId="{8423E416-AF6D-4541-8111-00C81C31DE2A}" type="presParOf" srcId="{33A787FA-ED43-FF42-9B25-0A2669339A57}" destId="{8B1125CC-5F3B-A34D-A986-1F09179557A0}" srcOrd="0" destOrd="0" presId="urn:microsoft.com/office/officeart/2005/8/layout/vList2"/>
    <dgm:cxn modelId="{6A030B2F-BDA7-294F-B216-EC90C3FA2F2C}" type="presParOf" srcId="{33A787FA-ED43-FF42-9B25-0A2669339A57}" destId="{B714A537-6BD9-8841-8D85-BFAD92FF5E2F}" srcOrd="1" destOrd="0" presId="urn:microsoft.com/office/officeart/2005/8/layout/vList2"/>
    <dgm:cxn modelId="{5837A116-7859-1647-9710-65B50F207277}" type="presParOf" srcId="{33A787FA-ED43-FF42-9B25-0A2669339A57}" destId="{57719E95-E264-3D4A-B095-FC5911E7011E}" srcOrd="2" destOrd="0" presId="urn:microsoft.com/office/officeart/2005/8/layout/vList2"/>
    <dgm:cxn modelId="{83632AEB-F3A0-774B-AACA-F566A0D5A918}" type="presParOf" srcId="{33A787FA-ED43-FF42-9B25-0A2669339A57}" destId="{95630535-A871-7F4B-A335-C56A1212B021}" srcOrd="3" destOrd="0" presId="urn:microsoft.com/office/officeart/2005/8/layout/vList2"/>
    <dgm:cxn modelId="{BE9FECA0-47AE-E04E-9A50-28E16E7F49C1}" type="presParOf" srcId="{33A787FA-ED43-FF42-9B25-0A2669339A57}" destId="{C7CBE230-2824-8943-898F-E4F601303151}" srcOrd="4" destOrd="0" presId="urn:microsoft.com/office/officeart/2005/8/layout/vList2"/>
    <dgm:cxn modelId="{C0179326-F87A-4147-AD43-ED06781E64B2}" type="presParOf" srcId="{33A787FA-ED43-FF42-9B25-0A2669339A57}" destId="{869E797A-BF2A-0E44-8EFE-7D640BC5A99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72E43B2-14C5-5B48-84A5-D250CB832DAB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C142CE9-CC2E-F443-9EAB-5F3707E41F2D}">
      <dgm:prSet/>
      <dgm:spPr/>
      <dgm:t>
        <a:bodyPr/>
        <a:lstStyle/>
        <a:p>
          <a:r>
            <a:rPr lang="en-US" dirty="0"/>
            <a:t>July-October:</a:t>
          </a:r>
        </a:p>
      </dgm:t>
    </dgm:pt>
    <dgm:pt modelId="{B8D1A0E1-7E66-2C4E-B40F-D86E86AA8947}" type="parTrans" cxnId="{09371680-52C5-7C45-907E-C13C7DFECE73}">
      <dgm:prSet/>
      <dgm:spPr/>
      <dgm:t>
        <a:bodyPr/>
        <a:lstStyle/>
        <a:p>
          <a:endParaRPr lang="en-US"/>
        </a:p>
      </dgm:t>
    </dgm:pt>
    <dgm:pt modelId="{998B6969-E043-144E-BBB0-B36353B1F360}" type="sibTrans" cxnId="{09371680-52C5-7C45-907E-C13C7DFECE73}">
      <dgm:prSet/>
      <dgm:spPr/>
      <dgm:t>
        <a:bodyPr/>
        <a:lstStyle/>
        <a:p>
          <a:endParaRPr lang="en-US"/>
        </a:p>
      </dgm:t>
    </dgm:pt>
    <dgm:pt modelId="{B805A90F-4151-E946-9CD3-686190EEB960}">
      <dgm:prSet/>
      <dgm:spPr/>
      <dgm:t>
        <a:bodyPr/>
        <a:lstStyle/>
        <a:p>
          <a:r>
            <a:rPr lang="en-US" b="0" dirty="0"/>
            <a:t>Continue consult/elective time.</a:t>
          </a:r>
        </a:p>
      </dgm:t>
    </dgm:pt>
    <dgm:pt modelId="{A4357E5E-89AA-3A45-AA50-A7DBF25A7569}" type="parTrans" cxnId="{415BC10C-CA82-724D-8D52-D04B65C480ED}">
      <dgm:prSet/>
      <dgm:spPr/>
      <dgm:t>
        <a:bodyPr/>
        <a:lstStyle/>
        <a:p>
          <a:endParaRPr lang="en-US"/>
        </a:p>
      </dgm:t>
    </dgm:pt>
    <dgm:pt modelId="{04F2B55E-0E3F-F04A-885B-A4F6A22C2B71}" type="sibTrans" cxnId="{415BC10C-CA82-724D-8D52-D04B65C480ED}">
      <dgm:prSet/>
      <dgm:spPr/>
      <dgm:t>
        <a:bodyPr/>
        <a:lstStyle/>
        <a:p>
          <a:endParaRPr lang="en-US"/>
        </a:p>
      </dgm:t>
    </dgm:pt>
    <dgm:pt modelId="{17229F67-9B69-9E4F-AB8B-1FFDE01EB9D5}">
      <dgm:prSet/>
      <dgm:spPr/>
      <dgm:t>
        <a:bodyPr/>
        <a:lstStyle/>
        <a:p>
          <a:r>
            <a:rPr lang="en-US" dirty="0"/>
            <a:t>November-February:</a:t>
          </a:r>
        </a:p>
      </dgm:t>
    </dgm:pt>
    <dgm:pt modelId="{23336DCB-55EE-9B46-BC37-E99FA769F2DD}" type="parTrans" cxnId="{0F7357E8-201C-4647-92C0-000519B221AF}">
      <dgm:prSet/>
      <dgm:spPr/>
      <dgm:t>
        <a:bodyPr/>
        <a:lstStyle/>
        <a:p>
          <a:endParaRPr lang="en-US"/>
        </a:p>
      </dgm:t>
    </dgm:pt>
    <dgm:pt modelId="{985985EC-99B7-3144-B159-19C6AEB8181D}" type="sibTrans" cxnId="{0F7357E8-201C-4647-92C0-000519B221AF}">
      <dgm:prSet/>
      <dgm:spPr/>
      <dgm:t>
        <a:bodyPr/>
        <a:lstStyle/>
        <a:p>
          <a:endParaRPr lang="en-US"/>
        </a:p>
      </dgm:t>
    </dgm:pt>
    <dgm:pt modelId="{CD11132F-2BF2-8047-8A67-478DA034DEC0}">
      <dgm:prSet/>
      <dgm:spPr/>
      <dgm:t>
        <a:bodyPr/>
        <a:lstStyle/>
        <a:p>
          <a:r>
            <a:rPr lang="en-US" dirty="0"/>
            <a:t>Consider reaching out to other PGY-1s/PGY-2s and/or Chief Residents to pass along feasible projects.</a:t>
          </a:r>
        </a:p>
      </dgm:t>
    </dgm:pt>
    <dgm:pt modelId="{770FEAFF-98BE-9445-9009-D9B59022084B}" type="parTrans" cxnId="{C6BA9160-9BBF-7249-984C-76F058053BCD}">
      <dgm:prSet/>
      <dgm:spPr/>
      <dgm:t>
        <a:bodyPr/>
        <a:lstStyle/>
        <a:p>
          <a:endParaRPr lang="en-US"/>
        </a:p>
      </dgm:t>
    </dgm:pt>
    <dgm:pt modelId="{E8B30699-6F54-8B4C-B7E4-13F7D3EE8ACE}" type="sibTrans" cxnId="{C6BA9160-9BBF-7249-984C-76F058053BCD}">
      <dgm:prSet/>
      <dgm:spPr/>
      <dgm:t>
        <a:bodyPr/>
        <a:lstStyle/>
        <a:p>
          <a:endParaRPr lang="en-US"/>
        </a:p>
      </dgm:t>
    </dgm:pt>
    <dgm:pt modelId="{3D29C891-8393-F844-8F0B-9AC83F7A1FDB}">
      <dgm:prSet/>
      <dgm:spPr/>
      <dgm:t>
        <a:bodyPr/>
        <a:lstStyle/>
        <a:p>
          <a:r>
            <a:rPr lang="en-US" dirty="0"/>
            <a:t>Months 9-12:</a:t>
          </a:r>
        </a:p>
      </dgm:t>
    </dgm:pt>
    <dgm:pt modelId="{4E55AB66-B01D-DE45-ACEA-9189710D825D}" type="parTrans" cxnId="{79D158C8-AF13-0947-AFE8-7D11466A4FDD}">
      <dgm:prSet/>
      <dgm:spPr/>
      <dgm:t>
        <a:bodyPr/>
        <a:lstStyle/>
        <a:p>
          <a:endParaRPr lang="en-US"/>
        </a:p>
      </dgm:t>
    </dgm:pt>
    <dgm:pt modelId="{9E13BE76-D476-504C-8FAB-3FCAA0C62675}" type="sibTrans" cxnId="{79D158C8-AF13-0947-AFE8-7D11466A4FDD}">
      <dgm:prSet/>
      <dgm:spPr/>
      <dgm:t>
        <a:bodyPr/>
        <a:lstStyle/>
        <a:p>
          <a:endParaRPr lang="en-US"/>
        </a:p>
      </dgm:t>
    </dgm:pt>
    <dgm:pt modelId="{C15F07E2-E415-4B4A-9E85-51181FA6816F}">
      <dgm:prSet/>
      <dgm:spPr/>
      <dgm:t>
        <a:bodyPr/>
        <a:lstStyle/>
        <a:p>
          <a:r>
            <a:rPr lang="en-US" dirty="0"/>
            <a:t>Continue mentorship and career-based clinics/electives.</a:t>
          </a:r>
        </a:p>
      </dgm:t>
    </dgm:pt>
    <dgm:pt modelId="{11CDEE3E-2DE8-A64C-B48A-6AFC91FAC6CB}" type="parTrans" cxnId="{A6BF5360-0F83-724C-934C-5FAFD566D5B6}">
      <dgm:prSet/>
      <dgm:spPr/>
      <dgm:t>
        <a:bodyPr/>
        <a:lstStyle/>
        <a:p>
          <a:endParaRPr lang="en-US"/>
        </a:p>
      </dgm:t>
    </dgm:pt>
    <dgm:pt modelId="{8B73590F-00C6-424D-A0B8-C9F928C90DD7}" type="sibTrans" cxnId="{A6BF5360-0F83-724C-934C-5FAFD566D5B6}">
      <dgm:prSet/>
      <dgm:spPr/>
      <dgm:t>
        <a:bodyPr/>
        <a:lstStyle/>
        <a:p>
          <a:endParaRPr lang="en-US"/>
        </a:p>
      </dgm:t>
    </dgm:pt>
    <dgm:pt modelId="{5F97DD16-8F5C-234F-A5B9-5462ABF4C06D}">
      <dgm:prSet/>
      <dgm:spPr/>
      <dgm:t>
        <a:bodyPr/>
        <a:lstStyle/>
        <a:p>
          <a:r>
            <a:rPr lang="en-US" b="0" dirty="0"/>
            <a:t>Continue working towards completing ongoing projects.</a:t>
          </a:r>
        </a:p>
      </dgm:t>
    </dgm:pt>
    <dgm:pt modelId="{AADE41A6-B6F9-1A41-A7A7-BBDCB922259C}" type="parTrans" cxnId="{55E4A6EA-143E-C04A-910C-95AAA7CE444A}">
      <dgm:prSet/>
      <dgm:spPr/>
      <dgm:t>
        <a:bodyPr/>
        <a:lstStyle/>
        <a:p>
          <a:endParaRPr lang="en-US"/>
        </a:p>
      </dgm:t>
    </dgm:pt>
    <dgm:pt modelId="{04D7C0F8-824E-7F47-B1D9-F9846120261D}" type="sibTrans" cxnId="{55E4A6EA-143E-C04A-910C-95AAA7CE444A}">
      <dgm:prSet/>
      <dgm:spPr/>
      <dgm:t>
        <a:bodyPr/>
        <a:lstStyle/>
        <a:p>
          <a:endParaRPr lang="en-US"/>
        </a:p>
      </dgm:t>
    </dgm:pt>
    <dgm:pt modelId="{F85FC469-A936-8C4C-97ED-0910D59D49D1}">
      <dgm:prSet/>
      <dgm:spPr/>
      <dgm:t>
        <a:bodyPr/>
        <a:lstStyle/>
        <a:p>
          <a:r>
            <a:rPr lang="en-US" b="0" dirty="0"/>
            <a:t>September/October:</a:t>
          </a:r>
        </a:p>
      </dgm:t>
    </dgm:pt>
    <dgm:pt modelId="{367E510D-3275-CF45-9354-B891132075A3}" type="parTrans" cxnId="{1067237E-06A1-7D4D-8E23-FD1CB86A5C3B}">
      <dgm:prSet/>
      <dgm:spPr/>
      <dgm:t>
        <a:bodyPr/>
        <a:lstStyle/>
        <a:p>
          <a:endParaRPr lang="en-US"/>
        </a:p>
      </dgm:t>
    </dgm:pt>
    <dgm:pt modelId="{EC0384E1-654C-1248-8A8F-127A3E4BF14B}" type="sibTrans" cxnId="{1067237E-06A1-7D4D-8E23-FD1CB86A5C3B}">
      <dgm:prSet/>
      <dgm:spPr/>
      <dgm:t>
        <a:bodyPr/>
        <a:lstStyle/>
        <a:p>
          <a:endParaRPr lang="en-US"/>
        </a:p>
      </dgm:t>
    </dgm:pt>
    <dgm:pt modelId="{AB2A1CAA-3E66-4941-84BF-0729BCD34C1A}">
      <dgm:prSet/>
      <dgm:spPr/>
      <dgm:t>
        <a:bodyPr/>
        <a:lstStyle/>
        <a:p>
          <a:r>
            <a:rPr lang="en-US" b="0" dirty="0"/>
            <a:t>Fellowship Interview Season</a:t>
          </a:r>
        </a:p>
      </dgm:t>
    </dgm:pt>
    <dgm:pt modelId="{39742D6A-C9A6-AF4B-B363-29681E315159}" type="parTrans" cxnId="{270671D8-4DB5-E441-9799-1BC676448632}">
      <dgm:prSet/>
      <dgm:spPr/>
      <dgm:t>
        <a:bodyPr/>
        <a:lstStyle/>
        <a:p>
          <a:endParaRPr lang="en-US"/>
        </a:p>
      </dgm:t>
    </dgm:pt>
    <dgm:pt modelId="{ADDBB108-65D8-3D4B-A2F0-1BA35C608C5F}" type="sibTrans" cxnId="{270671D8-4DB5-E441-9799-1BC676448632}">
      <dgm:prSet/>
      <dgm:spPr/>
      <dgm:t>
        <a:bodyPr/>
        <a:lstStyle/>
        <a:p>
          <a:endParaRPr lang="en-US"/>
        </a:p>
      </dgm:t>
    </dgm:pt>
    <dgm:pt modelId="{B120C434-486D-6E48-8A82-66FF650737B7}">
      <dgm:prSet/>
      <dgm:spPr/>
      <dgm:t>
        <a:bodyPr/>
        <a:lstStyle/>
        <a:p>
          <a:r>
            <a:rPr lang="en-US" dirty="0"/>
            <a:t>December:</a:t>
          </a:r>
        </a:p>
      </dgm:t>
    </dgm:pt>
    <dgm:pt modelId="{A367C1A3-655D-3446-8A55-665D73530591}" type="parTrans" cxnId="{7BCA68BB-AB55-1346-A42D-E4D063A789C4}">
      <dgm:prSet/>
      <dgm:spPr/>
      <dgm:t>
        <a:bodyPr/>
        <a:lstStyle/>
        <a:p>
          <a:endParaRPr lang="en-US"/>
        </a:p>
      </dgm:t>
    </dgm:pt>
    <dgm:pt modelId="{B610135D-12F2-7F4A-811A-3913AE39B392}" type="sibTrans" cxnId="{7BCA68BB-AB55-1346-A42D-E4D063A789C4}">
      <dgm:prSet/>
      <dgm:spPr/>
      <dgm:t>
        <a:bodyPr/>
        <a:lstStyle/>
        <a:p>
          <a:endParaRPr lang="en-US"/>
        </a:p>
      </dgm:t>
    </dgm:pt>
    <dgm:pt modelId="{BABB7FE9-1EE8-E948-ACBB-6A3659169BF2}">
      <dgm:prSet/>
      <dgm:spPr/>
      <dgm:t>
        <a:bodyPr/>
        <a:lstStyle/>
        <a:p>
          <a:r>
            <a:rPr lang="en-US" dirty="0"/>
            <a:t>MATCH DAY</a:t>
          </a:r>
        </a:p>
      </dgm:t>
    </dgm:pt>
    <dgm:pt modelId="{2E0F0C90-6047-3F4A-8332-DAA5E8968075}" type="parTrans" cxnId="{8FE6ADB0-8EBB-5948-B6EB-811771D5713A}">
      <dgm:prSet/>
      <dgm:spPr/>
      <dgm:t>
        <a:bodyPr/>
        <a:lstStyle/>
        <a:p>
          <a:endParaRPr lang="en-US"/>
        </a:p>
      </dgm:t>
    </dgm:pt>
    <dgm:pt modelId="{065ED1AD-AF90-C745-A93D-1FFEEFC5903C}" type="sibTrans" cxnId="{8FE6ADB0-8EBB-5948-B6EB-811771D5713A}">
      <dgm:prSet/>
      <dgm:spPr/>
      <dgm:t>
        <a:bodyPr/>
        <a:lstStyle/>
        <a:p>
          <a:endParaRPr lang="en-US"/>
        </a:p>
      </dgm:t>
    </dgm:pt>
    <dgm:pt modelId="{0F2D3BDC-06EE-F545-8143-D8636AD9D7F8}">
      <dgm:prSet/>
      <dgm:spPr/>
      <dgm:t>
        <a:bodyPr/>
        <a:lstStyle/>
        <a:p>
          <a:r>
            <a:rPr lang="en-US" dirty="0"/>
            <a:t>Pass along incomplete projects if feasible.</a:t>
          </a:r>
        </a:p>
      </dgm:t>
    </dgm:pt>
    <dgm:pt modelId="{D30A90B3-6FF4-CE44-AD02-BD2A1307544B}" type="parTrans" cxnId="{2DAD721D-E9DB-D046-9848-67294945F26D}">
      <dgm:prSet/>
      <dgm:spPr/>
      <dgm:t>
        <a:bodyPr/>
        <a:lstStyle/>
        <a:p>
          <a:endParaRPr lang="en-US"/>
        </a:p>
      </dgm:t>
    </dgm:pt>
    <dgm:pt modelId="{290A7F2D-8B55-B747-8738-8DE8A7704BA2}" type="sibTrans" cxnId="{2DAD721D-E9DB-D046-9848-67294945F26D}">
      <dgm:prSet/>
      <dgm:spPr/>
      <dgm:t>
        <a:bodyPr/>
        <a:lstStyle/>
        <a:p>
          <a:endParaRPr lang="en-US"/>
        </a:p>
      </dgm:t>
    </dgm:pt>
    <dgm:pt modelId="{D18E3AFC-6E4E-9244-8EDD-5EDA2A44EA96}">
      <dgm:prSet/>
      <dgm:spPr/>
      <dgm:t>
        <a:bodyPr/>
        <a:lstStyle/>
        <a:p>
          <a:r>
            <a:rPr lang="en-US" b="0" dirty="0"/>
            <a:t>Apply for jobs in primary care/hospitalist.</a:t>
          </a:r>
        </a:p>
      </dgm:t>
    </dgm:pt>
    <dgm:pt modelId="{D706ED42-5CD7-4342-8135-C1DBF2DE17C0}" type="parTrans" cxnId="{230845E7-4D4B-3B49-BFF2-F4AC1FE93F40}">
      <dgm:prSet/>
      <dgm:spPr/>
      <dgm:t>
        <a:bodyPr/>
        <a:lstStyle/>
        <a:p>
          <a:endParaRPr lang="en-US"/>
        </a:p>
      </dgm:t>
    </dgm:pt>
    <dgm:pt modelId="{DD6ED0CF-3759-6E41-9979-B4A47A314C1A}" type="sibTrans" cxnId="{230845E7-4D4B-3B49-BFF2-F4AC1FE93F40}">
      <dgm:prSet/>
      <dgm:spPr/>
      <dgm:t>
        <a:bodyPr/>
        <a:lstStyle/>
        <a:p>
          <a:endParaRPr lang="en-US"/>
        </a:p>
      </dgm:t>
    </dgm:pt>
    <dgm:pt modelId="{33A787FA-ED43-FF42-9B25-0A2669339A57}" type="pres">
      <dgm:prSet presAssocID="{E72E43B2-14C5-5B48-84A5-D250CB832DAB}" presName="linear" presStyleCnt="0">
        <dgm:presLayoutVars>
          <dgm:animLvl val="lvl"/>
          <dgm:resizeHandles val="exact"/>
        </dgm:presLayoutVars>
      </dgm:prSet>
      <dgm:spPr/>
    </dgm:pt>
    <dgm:pt modelId="{8B1125CC-5F3B-A34D-A986-1F09179557A0}" type="pres">
      <dgm:prSet presAssocID="{AC142CE9-CC2E-F443-9EAB-5F3707E41F2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B714A537-6BD9-8841-8D85-BFAD92FF5E2F}" type="pres">
      <dgm:prSet presAssocID="{AC142CE9-CC2E-F443-9EAB-5F3707E41F2D}" presName="childText" presStyleLbl="revTx" presStyleIdx="0" presStyleCnt="3">
        <dgm:presLayoutVars>
          <dgm:bulletEnabled val="1"/>
        </dgm:presLayoutVars>
      </dgm:prSet>
      <dgm:spPr/>
    </dgm:pt>
    <dgm:pt modelId="{57719E95-E264-3D4A-B095-FC5911E7011E}" type="pres">
      <dgm:prSet presAssocID="{17229F67-9B69-9E4F-AB8B-1FFDE01EB9D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5630535-A871-7F4B-A335-C56A1212B021}" type="pres">
      <dgm:prSet presAssocID="{17229F67-9B69-9E4F-AB8B-1FFDE01EB9D5}" presName="childText" presStyleLbl="revTx" presStyleIdx="1" presStyleCnt="3" custScaleY="61706">
        <dgm:presLayoutVars>
          <dgm:bulletEnabled val="1"/>
        </dgm:presLayoutVars>
      </dgm:prSet>
      <dgm:spPr/>
    </dgm:pt>
    <dgm:pt modelId="{C7CBE230-2824-8943-898F-E4F601303151}" type="pres">
      <dgm:prSet presAssocID="{3D29C891-8393-F844-8F0B-9AC83F7A1FDB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69E797A-BF2A-0E44-8EFE-7D640BC5A99D}" type="pres">
      <dgm:prSet presAssocID="{3D29C891-8393-F844-8F0B-9AC83F7A1FDB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415BC10C-CA82-724D-8D52-D04B65C480ED}" srcId="{AC142CE9-CC2E-F443-9EAB-5F3707E41F2D}" destId="{B805A90F-4151-E946-9CD3-686190EEB960}" srcOrd="1" destOrd="0" parTransId="{A4357E5E-89AA-3A45-AA50-A7DBF25A7569}" sibTransId="{04F2B55E-0E3F-F04A-885B-A4F6A22C2B71}"/>
    <dgm:cxn modelId="{B1DA000E-378A-B644-B910-280C32C7C2B0}" type="presOf" srcId="{F85FC469-A936-8C4C-97ED-0910D59D49D1}" destId="{B714A537-6BD9-8841-8D85-BFAD92FF5E2F}" srcOrd="0" destOrd="3" presId="urn:microsoft.com/office/officeart/2005/8/layout/vList2"/>
    <dgm:cxn modelId="{25F7CE1B-AC04-1245-98BC-C1D98C73F164}" type="presOf" srcId="{17229F67-9B69-9E4F-AB8B-1FFDE01EB9D5}" destId="{57719E95-E264-3D4A-B095-FC5911E7011E}" srcOrd="0" destOrd="0" presId="urn:microsoft.com/office/officeart/2005/8/layout/vList2"/>
    <dgm:cxn modelId="{2DAD721D-E9DB-D046-9848-67294945F26D}" srcId="{3D29C891-8393-F844-8F0B-9AC83F7A1FDB}" destId="{0F2D3BDC-06EE-F545-8143-D8636AD9D7F8}" srcOrd="1" destOrd="0" parTransId="{D30A90B3-6FF4-CE44-AD02-BD2A1307544B}" sibTransId="{290A7F2D-8B55-B747-8738-8DE8A7704BA2}"/>
    <dgm:cxn modelId="{1667A93B-41B8-C54F-AAEE-75707A0C4029}" type="presOf" srcId="{AB2A1CAA-3E66-4941-84BF-0729BCD34C1A}" destId="{B714A537-6BD9-8841-8D85-BFAD92FF5E2F}" srcOrd="0" destOrd="4" presId="urn:microsoft.com/office/officeart/2005/8/layout/vList2"/>
    <dgm:cxn modelId="{1D38095C-6824-F446-A649-06CCCFE9410C}" type="presOf" srcId="{E72E43B2-14C5-5B48-84A5-D250CB832DAB}" destId="{33A787FA-ED43-FF42-9B25-0A2669339A57}" srcOrd="0" destOrd="0" presId="urn:microsoft.com/office/officeart/2005/8/layout/vList2"/>
    <dgm:cxn modelId="{874F805C-7565-6E47-BA49-6A2A2CCA394A}" type="presOf" srcId="{C15F07E2-E415-4B4A-9E85-51181FA6816F}" destId="{869E797A-BF2A-0E44-8EFE-7D640BC5A99D}" srcOrd="0" destOrd="0" presId="urn:microsoft.com/office/officeart/2005/8/layout/vList2"/>
    <dgm:cxn modelId="{A6BF5360-0F83-724C-934C-5FAFD566D5B6}" srcId="{3D29C891-8393-F844-8F0B-9AC83F7A1FDB}" destId="{C15F07E2-E415-4B4A-9E85-51181FA6816F}" srcOrd="0" destOrd="0" parTransId="{11CDEE3E-2DE8-A64C-B48A-6AFC91FAC6CB}" sibTransId="{8B73590F-00C6-424D-A0B8-C9F928C90DD7}"/>
    <dgm:cxn modelId="{C6BA9160-9BBF-7249-984C-76F058053BCD}" srcId="{17229F67-9B69-9E4F-AB8B-1FFDE01EB9D5}" destId="{CD11132F-2BF2-8047-8A67-478DA034DEC0}" srcOrd="0" destOrd="0" parTransId="{770FEAFF-98BE-9445-9009-D9B59022084B}" sibTransId="{E8B30699-6F54-8B4C-B7E4-13F7D3EE8ACE}"/>
    <dgm:cxn modelId="{BCD0AA51-5A38-5C44-BB35-3E3E5EEBAA54}" type="presOf" srcId="{B120C434-486D-6E48-8A82-66FF650737B7}" destId="{95630535-A871-7F4B-A335-C56A1212B021}" srcOrd="0" destOrd="1" presId="urn:microsoft.com/office/officeart/2005/8/layout/vList2"/>
    <dgm:cxn modelId="{1067237E-06A1-7D4D-8E23-FD1CB86A5C3B}" srcId="{AC142CE9-CC2E-F443-9EAB-5F3707E41F2D}" destId="{F85FC469-A936-8C4C-97ED-0910D59D49D1}" srcOrd="3" destOrd="0" parTransId="{367E510D-3275-CF45-9354-B891132075A3}" sibTransId="{EC0384E1-654C-1248-8A8F-127A3E4BF14B}"/>
    <dgm:cxn modelId="{09371680-52C5-7C45-907E-C13C7DFECE73}" srcId="{E72E43B2-14C5-5B48-84A5-D250CB832DAB}" destId="{AC142CE9-CC2E-F443-9EAB-5F3707E41F2D}" srcOrd="0" destOrd="0" parTransId="{B8D1A0E1-7E66-2C4E-B40F-D86E86AA8947}" sibTransId="{998B6969-E043-144E-BBB0-B36353B1F360}"/>
    <dgm:cxn modelId="{E001BC8A-8A41-3D4F-850D-84F1F350B9D9}" type="presOf" srcId="{AC142CE9-CC2E-F443-9EAB-5F3707E41F2D}" destId="{8B1125CC-5F3B-A34D-A986-1F09179557A0}" srcOrd="0" destOrd="0" presId="urn:microsoft.com/office/officeart/2005/8/layout/vList2"/>
    <dgm:cxn modelId="{8FE6ADB0-8EBB-5948-B6EB-811771D5713A}" srcId="{B120C434-486D-6E48-8A82-66FF650737B7}" destId="{BABB7FE9-1EE8-E948-ACBB-6A3659169BF2}" srcOrd="0" destOrd="0" parTransId="{2E0F0C90-6047-3F4A-8332-DAA5E8968075}" sibTransId="{065ED1AD-AF90-C745-A93D-1FFEEFC5903C}"/>
    <dgm:cxn modelId="{7BCA68BB-AB55-1346-A42D-E4D063A789C4}" srcId="{17229F67-9B69-9E4F-AB8B-1FFDE01EB9D5}" destId="{B120C434-486D-6E48-8A82-66FF650737B7}" srcOrd="1" destOrd="0" parTransId="{A367C1A3-655D-3446-8A55-665D73530591}" sibTransId="{B610135D-12F2-7F4A-811A-3913AE39B392}"/>
    <dgm:cxn modelId="{95734DBB-9781-7A49-B0B3-D629CC827579}" type="presOf" srcId="{5F97DD16-8F5C-234F-A5B9-5462ABF4C06D}" destId="{B714A537-6BD9-8841-8D85-BFAD92FF5E2F}" srcOrd="0" destOrd="2" presId="urn:microsoft.com/office/officeart/2005/8/layout/vList2"/>
    <dgm:cxn modelId="{415C7BBC-BD43-ED45-A0C8-47CE67D8AC2B}" type="presOf" srcId="{B805A90F-4151-E946-9CD3-686190EEB960}" destId="{B714A537-6BD9-8841-8D85-BFAD92FF5E2F}" srcOrd="0" destOrd="1" presId="urn:microsoft.com/office/officeart/2005/8/layout/vList2"/>
    <dgm:cxn modelId="{79D158C8-AF13-0947-AFE8-7D11466A4FDD}" srcId="{E72E43B2-14C5-5B48-84A5-D250CB832DAB}" destId="{3D29C891-8393-F844-8F0B-9AC83F7A1FDB}" srcOrd="2" destOrd="0" parTransId="{4E55AB66-B01D-DE45-ACEA-9189710D825D}" sibTransId="{9E13BE76-D476-504C-8FAB-3FCAA0C62675}"/>
    <dgm:cxn modelId="{FE5DF0D6-0C33-B445-86E9-B1F82CDE7843}" type="presOf" srcId="{3D29C891-8393-F844-8F0B-9AC83F7A1FDB}" destId="{C7CBE230-2824-8943-898F-E4F601303151}" srcOrd="0" destOrd="0" presId="urn:microsoft.com/office/officeart/2005/8/layout/vList2"/>
    <dgm:cxn modelId="{270671D8-4DB5-E441-9799-1BC676448632}" srcId="{F85FC469-A936-8C4C-97ED-0910D59D49D1}" destId="{AB2A1CAA-3E66-4941-84BF-0729BCD34C1A}" srcOrd="0" destOrd="0" parTransId="{39742D6A-C9A6-AF4B-B363-29681E315159}" sibTransId="{ADDBB108-65D8-3D4B-A2F0-1BA35C608C5F}"/>
    <dgm:cxn modelId="{230845E7-4D4B-3B49-BFF2-F4AC1FE93F40}" srcId="{AC142CE9-CC2E-F443-9EAB-5F3707E41F2D}" destId="{D18E3AFC-6E4E-9244-8EDD-5EDA2A44EA96}" srcOrd="0" destOrd="0" parTransId="{D706ED42-5CD7-4342-8135-C1DBF2DE17C0}" sibTransId="{DD6ED0CF-3759-6E41-9979-B4A47A314C1A}"/>
    <dgm:cxn modelId="{0F7357E8-201C-4647-92C0-000519B221AF}" srcId="{E72E43B2-14C5-5B48-84A5-D250CB832DAB}" destId="{17229F67-9B69-9E4F-AB8B-1FFDE01EB9D5}" srcOrd="1" destOrd="0" parTransId="{23336DCB-55EE-9B46-BC37-E99FA769F2DD}" sibTransId="{985985EC-99B7-3144-B159-19C6AEB8181D}"/>
    <dgm:cxn modelId="{DA9750E9-D793-304B-B428-196F04CC756F}" type="presOf" srcId="{BABB7FE9-1EE8-E948-ACBB-6A3659169BF2}" destId="{95630535-A871-7F4B-A335-C56A1212B021}" srcOrd="0" destOrd="2" presId="urn:microsoft.com/office/officeart/2005/8/layout/vList2"/>
    <dgm:cxn modelId="{55E4A6EA-143E-C04A-910C-95AAA7CE444A}" srcId="{AC142CE9-CC2E-F443-9EAB-5F3707E41F2D}" destId="{5F97DD16-8F5C-234F-A5B9-5462ABF4C06D}" srcOrd="2" destOrd="0" parTransId="{AADE41A6-B6F9-1A41-A7A7-BBDCB922259C}" sibTransId="{04D7C0F8-824E-7F47-B1D9-F9846120261D}"/>
    <dgm:cxn modelId="{713DCAF1-C6A3-AD4A-B0F2-6FE6BD505013}" type="presOf" srcId="{CD11132F-2BF2-8047-8A67-478DA034DEC0}" destId="{95630535-A871-7F4B-A335-C56A1212B021}" srcOrd="0" destOrd="0" presId="urn:microsoft.com/office/officeart/2005/8/layout/vList2"/>
    <dgm:cxn modelId="{D9EADFF5-F397-544A-9955-5331E5112E36}" type="presOf" srcId="{D18E3AFC-6E4E-9244-8EDD-5EDA2A44EA96}" destId="{B714A537-6BD9-8841-8D85-BFAD92FF5E2F}" srcOrd="0" destOrd="0" presId="urn:microsoft.com/office/officeart/2005/8/layout/vList2"/>
    <dgm:cxn modelId="{BEA308FB-A90F-2446-9397-473C8196580E}" type="presOf" srcId="{0F2D3BDC-06EE-F545-8143-D8636AD9D7F8}" destId="{869E797A-BF2A-0E44-8EFE-7D640BC5A99D}" srcOrd="0" destOrd="1" presId="urn:microsoft.com/office/officeart/2005/8/layout/vList2"/>
    <dgm:cxn modelId="{8423E416-AF6D-4541-8111-00C81C31DE2A}" type="presParOf" srcId="{33A787FA-ED43-FF42-9B25-0A2669339A57}" destId="{8B1125CC-5F3B-A34D-A986-1F09179557A0}" srcOrd="0" destOrd="0" presId="urn:microsoft.com/office/officeart/2005/8/layout/vList2"/>
    <dgm:cxn modelId="{6A030B2F-BDA7-294F-B216-EC90C3FA2F2C}" type="presParOf" srcId="{33A787FA-ED43-FF42-9B25-0A2669339A57}" destId="{B714A537-6BD9-8841-8D85-BFAD92FF5E2F}" srcOrd="1" destOrd="0" presId="urn:microsoft.com/office/officeart/2005/8/layout/vList2"/>
    <dgm:cxn modelId="{5837A116-7859-1647-9710-65B50F207277}" type="presParOf" srcId="{33A787FA-ED43-FF42-9B25-0A2669339A57}" destId="{57719E95-E264-3D4A-B095-FC5911E7011E}" srcOrd="2" destOrd="0" presId="urn:microsoft.com/office/officeart/2005/8/layout/vList2"/>
    <dgm:cxn modelId="{83632AEB-F3A0-774B-AACA-F566A0D5A918}" type="presParOf" srcId="{33A787FA-ED43-FF42-9B25-0A2669339A57}" destId="{95630535-A871-7F4B-A335-C56A1212B021}" srcOrd="3" destOrd="0" presId="urn:microsoft.com/office/officeart/2005/8/layout/vList2"/>
    <dgm:cxn modelId="{BE9FECA0-47AE-E04E-9A50-28E16E7F49C1}" type="presParOf" srcId="{33A787FA-ED43-FF42-9B25-0A2669339A57}" destId="{C7CBE230-2824-8943-898F-E4F601303151}" srcOrd="4" destOrd="0" presId="urn:microsoft.com/office/officeart/2005/8/layout/vList2"/>
    <dgm:cxn modelId="{C0179326-F87A-4147-AD43-ED06781E64B2}" type="presParOf" srcId="{33A787FA-ED43-FF42-9B25-0A2669339A57}" destId="{869E797A-BF2A-0E44-8EFE-7D640BC5A99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8FEB62-054F-B741-B144-F50DC97012F4}">
      <dsp:nvSpPr>
        <dsp:cNvPr id="0" name=""/>
        <dsp:cNvSpPr/>
      </dsp:nvSpPr>
      <dsp:spPr>
        <a:xfrm>
          <a:off x="0" y="49111"/>
          <a:ext cx="4941519" cy="6236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Residency Requirement: </a:t>
          </a:r>
        </a:p>
      </dsp:txBody>
      <dsp:txXfrm>
        <a:off x="30442" y="79553"/>
        <a:ext cx="4880635" cy="562726"/>
      </dsp:txXfrm>
    </dsp:sp>
    <dsp:sp modelId="{26A268C2-B892-CD4C-AC0D-CA09BCE02A4A}">
      <dsp:nvSpPr>
        <dsp:cNvPr id="0" name=""/>
        <dsp:cNvSpPr/>
      </dsp:nvSpPr>
      <dsp:spPr>
        <a:xfrm>
          <a:off x="0" y="672721"/>
          <a:ext cx="4941519" cy="1829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93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TWO scholarly endeavors over entirety of residency.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Required: first author (poster presentation, peer-reviewed or manuscript submission, curricular or QI, “senior talk”).</a:t>
          </a:r>
        </a:p>
      </dsp:txBody>
      <dsp:txXfrm>
        <a:off x="0" y="672721"/>
        <a:ext cx="4941519" cy="1829880"/>
      </dsp:txXfrm>
    </dsp:sp>
    <dsp:sp modelId="{3C43703E-3381-4244-A3EE-9A284C3D955E}">
      <dsp:nvSpPr>
        <dsp:cNvPr id="0" name=""/>
        <dsp:cNvSpPr/>
      </dsp:nvSpPr>
      <dsp:spPr>
        <a:xfrm>
          <a:off x="0" y="2502601"/>
          <a:ext cx="4941519" cy="62361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OHSU Scholarship Website</a:t>
          </a:r>
        </a:p>
      </dsp:txBody>
      <dsp:txXfrm>
        <a:off x="30442" y="2533043"/>
        <a:ext cx="4880635" cy="562726"/>
      </dsp:txXfrm>
    </dsp:sp>
    <dsp:sp modelId="{E9A46169-29B0-3744-9A18-6F221E38C344}">
      <dsp:nvSpPr>
        <dsp:cNvPr id="0" name=""/>
        <dsp:cNvSpPr/>
      </dsp:nvSpPr>
      <dsp:spPr>
        <a:xfrm>
          <a:off x="0" y="3201091"/>
          <a:ext cx="4941519" cy="62361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Faculty Liaisons:</a:t>
          </a:r>
        </a:p>
      </dsp:txBody>
      <dsp:txXfrm>
        <a:off x="30442" y="3231533"/>
        <a:ext cx="4880635" cy="562726"/>
      </dsp:txXfrm>
    </dsp:sp>
    <dsp:sp modelId="{857FD8B3-1C6D-FF44-A92F-B15C5DB4811F}">
      <dsp:nvSpPr>
        <dsp:cNvPr id="0" name=""/>
        <dsp:cNvSpPr/>
      </dsp:nvSpPr>
      <dsp:spPr>
        <a:xfrm>
          <a:off x="0" y="3824701"/>
          <a:ext cx="4941519" cy="699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93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Alan Hunter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Chief Residents</a:t>
          </a:r>
        </a:p>
      </dsp:txBody>
      <dsp:txXfrm>
        <a:off x="0" y="3824701"/>
        <a:ext cx="4941519" cy="699660"/>
      </dsp:txXfrm>
    </dsp:sp>
    <dsp:sp modelId="{6D2A0EDB-52CE-1841-9291-1F0D19998BAB}">
      <dsp:nvSpPr>
        <dsp:cNvPr id="0" name=""/>
        <dsp:cNvSpPr/>
      </dsp:nvSpPr>
      <dsp:spPr>
        <a:xfrm>
          <a:off x="0" y="4524361"/>
          <a:ext cx="4941519" cy="62361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Elective Time:</a:t>
          </a:r>
        </a:p>
      </dsp:txBody>
      <dsp:txXfrm>
        <a:off x="30442" y="4554803"/>
        <a:ext cx="4880635" cy="562726"/>
      </dsp:txXfrm>
    </dsp:sp>
    <dsp:sp modelId="{CEA4E527-25F6-2149-8667-2F37BB946BA6}">
      <dsp:nvSpPr>
        <dsp:cNvPr id="0" name=""/>
        <dsp:cNvSpPr/>
      </dsp:nvSpPr>
      <dsp:spPr>
        <a:xfrm>
          <a:off x="0" y="5147971"/>
          <a:ext cx="4941519" cy="699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93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PGY-2: 	3 week block; 2 week block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000" kern="1200" dirty="0"/>
            <a:t>PGY-3: 	3 week block.</a:t>
          </a:r>
        </a:p>
      </dsp:txBody>
      <dsp:txXfrm>
        <a:off x="0" y="5147971"/>
        <a:ext cx="4941519" cy="69966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125CC-5F3B-A34D-A986-1F09179557A0}">
      <dsp:nvSpPr>
        <dsp:cNvPr id="0" name=""/>
        <dsp:cNvSpPr/>
      </dsp:nvSpPr>
      <dsp:spPr>
        <a:xfrm>
          <a:off x="0" y="61756"/>
          <a:ext cx="4941519" cy="551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July-October:</a:t>
          </a:r>
        </a:p>
      </dsp:txBody>
      <dsp:txXfrm>
        <a:off x="26930" y="88686"/>
        <a:ext cx="4887659" cy="497795"/>
      </dsp:txXfrm>
    </dsp:sp>
    <dsp:sp modelId="{B714A537-6BD9-8841-8D85-BFAD92FF5E2F}">
      <dsp:nvSpPr>
        <dsp:cNvPr id="0" name=""/>
        <dsp:cNvSpPr/>
      </dsp:nvSpPr>
      <dsp:spPr>
        <a:xfrm>
          <a:off x="0" y="613411"/>
          <a:ext cx="4941519" cy="180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93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kern="1200" dirty="0"/>
            <a:t>Apply for jobs in primary care/hospitalist.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kern="1200" dirty="0"/>
            <a:t>Continue consult/elective time.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kern="1200" dirty="0"/>
            <a:t>Continue working towards completing ongoing projects.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kern="1200" dirty="0"/>
            <a:t>September/October: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kern="1200" dirty="0"/>
            <a:t>Fellowship Interview Season</a:t>
          </a:r>
        </a:p>
      </dsp:txBody>
      <dsp:txXfrm>
        <a:off x="0" y="613411"/>
        <a:ext cx="4941519" cy="1809180"/>
      </dsp:txXfrm>
    </dsp:sp>
    <dsp:sp modelId="{57719E95-E264-3D4A-B095-FC5911E7011E}">
      <dsp:nvSpPr>
        <dsp:cNvPr id="0" name=""/>
        <dsp:cNvSpPr/>
      </dsp:nvSpPr>
      <dsp:spPr>
        <a:xfrm>
          <a:off x="0" y="2422591"/>
          <a:ext cx="4941519" cy="551655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November-February:</a:t>
          </a:r>
        </a:p>
      </dsp:txBody>
      <dsp:txXfrm>
        <a:off x="26930" y="2449521"/>
        <a:ext cx="4887659" cy="497795"/>
      </dsp:txXfrm>
    </dsp:sp>
    <dsp:sp modelId="{95630535-A871-7F4B-A335-C56A1212B021}">
      <dsp:nvSpPr>
        <dsp:cNvPr id="0" name=""/>
        <dsp:cNvSpPr/>
      </dsp:nvSpPr>
      <dsp:spPr>
        <a:xfrm>
          <a:off x="0" y="2974246"/>
          <a:ext cx="4941519" cy="1428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93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Consider reaching out to other PGY-1s/PGY-2s and/or the Chief Residents to pass along feasible projects.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December: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MATCH DAY</a:t>
          </a:r>
        </a:p>
      </dsp:txBody>
      <dsp:txXfrm>
        <a:off x="0" y="2974246"/>
        <a:ext cx="4941519" cy="1428300"/>
      </dsp:txXfrm>
    </dsp:sp>
    <dsp:sp modelId="{C7CBE230-2824-8943-898F-E4F601303151}">
      <dsp:nvSpPr>
        <dsp:cNvPr id="0" name=""/>
        <dsp:cNvSpPr/>
      </dsp:nvSpPr>
      <dsp:spPr>
        <a:xfrm>
          <a:off x="0" y="4402546"/>
          <a:ext cx="4941519" cy="551655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March-June:</a:t>
          </a:r>
        </a:p>
      </dsp:txBody>
      <dsp:txXfrm>
        <a:off x="26930" y="4429476"/>
        <a:ext cx="4887659" cy="497795"/>
      </dsp:txXfrm>
    </dsp:sp>
    <dsp:sp modelId="{869E797A-BF2A-0E44-8EFE-7D640BC5A99D}">
      <dsp:nvSpPr>
        <dsp:cNvPr id="0" name=""/>
        <dsp:cNvSpPr/>
      </dsp:nvSpPr>
      <dsp:spPr>
        <a:xfrm>
          <a:off x="0" y="4954201"/>
          <a:ext cx="4941519" cy="880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93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Continue mentorship and career-based clinics/electives.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Pass along incomplete projects if feasible.</a:t>
          </a:r>
        </a:p>
      </dsp:txBody>
      <dsp:txXfrm>
        <a:off x="0" y="4954201"/>
        <a:ext cx="4941519" cy="8807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F2BDEB-A22E-844E-BA12-736BDC59D151}">
      <dsp:nvSpPr>
        <dsp:cNvPr id="0" name=""/>
        <dsp:cNvSpPr/>
      </dsp:nvSpPr>
      <dsp:spPr>
        <a:xfrm>
          <a:off x="0" y="211056"/>
          <a:ext cx="5188100" cy="5276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July-September:</a:t>
          </a:r>
        </a:p>
      </dsp:txBody>
      <dsp:txXfrm>
        <a:off x="25759" y="236815"/>
        <a:ext cx="5136582" cy="476152"/>
      </dsp:txXfrm>
    </dsp:sp>
    <dsp:sp modelId="{2F943FFB-A424-C04B-B7D4-435469E58BCD}">
      <dsp:nvSpPr>
        <dsp:cNvPr id="0" name=""/>
        <dsp:cNvSpPr/>
      </dsp:nvSpPr>
      <dsp:spPr>
        <a:xfrm>
          <a:off x="0" y="738726"/>
          <a:ext cx="5188100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722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kern="1200" dirty="0"/>
            <a:t>CITI Training (OHSU)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kern="1200" dirty="0"/>
            <a:t>eIRB Registration (OHSU)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kern="1200" dirty="0"/>
            <a:t>Oregon ACP Case Submission (details to come in separate email)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kern="1200" dirty="0"/>
            <a:t>Consider meeting with Linked APD to discuss potential mentors.</a:t>
          </a:r>
        </a:p>
      </dsp:txBody>
      <dsp:txXfrm>
        <a:off x="0" y="738726"/>
        <a:ext cx="5188100" cy="1639440"/>
      </dsp:txXfrm>
    </dsp:sp>
    <dsp:sp modelId="{029C6E58-8B80-0241-A004-847503C491EB}">
      <dsp:nvSpPr>
        <dsp:cNvPr id="0" name=""/>
        <dsp:cNvSpPr/>
      </dsp:nvSpPr>
      <dsp:spPr>
        <a:xfrm>
          <a:off x="0" y="2378166"/>
          <a:ext cx="5188100" cy="527670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November-February:</a:t>
          </a:r>
        </a:p>
      </dsp:txBody>
      <dsp:txXfrm>
        <a:off x="25759" y="2403925"/>
        <a:ext cx="5136582" cy="476152"/>
      </dsp:txXfrm>
    </dsp:sp>
    <dsp:sp modelId="{5566F288-8CA8-0247-A754-9890FDDCCFC8}">
      <dsp:nvSpPr>
        <dsp:cNvPr id="0" name=""/>
        <dsp:cNvSpPr/>
      </dsp:nvSpPr>
      <dsp:spPr>
        <a:xfrm>
          <a:off x="0" y="2905836"/>
          <a:ext cx="5188100" cy="182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722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Discuss with other PGY-2s, PGY-3s, fellows, or SPeAR group to start meeting with potential mentors.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Can consider formal manuscript submission of case reports (i.e., ACP case).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Look at specific conference deadlines, and set a timeline to submit to a national conference in your PGY-2 year.</a:t>
          </a:r>
        </a:p>
      </dsp:txBody>
      <dsp:txXfrm>
        <a:off x="0" y="2905836"/>
        <a:ext cx="5188100" cy="1821600"/>
      </dsp:txXfrm>
    </dsp:sp>
    <dsp:sp modelId="{4DBE9D50-606B-9F44-83D6-893B485F6713}">
      <dsp:nvSpPr>
        <dsp:cNvPr id="0" name=""/>
        <dsp:cNvSpPr/>
      </dsp:nvSpPr>
      <dsp:spPr>
        <a:xfrm>
          <a:off x="0" y="4727437"/>
          <a:ext cx="5188100" cy="52767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March-June:</a:t>
          </a:r>
        </a:p>
      </dsp:txBody>
      <dsp:txXfrm>
        <a:off x="25759" y="4753196"/>
        <a:ext cx="5136582" cy="476152"/>
      </dsp:txXfrm>
    </dsp:sp>
    <dsp:sp modelId="{D3EA5442-A5B9-C041-AC98-4DEF7A99A08D}">
      <dsp:nvSpPr>
        <dsp:cNvPr id="0" name=""/>
        <dsp:cNvSpPr/>
      </dsp:nvSpPr>
      <dsp:spPr>
        <a:xfrm>
          <a:off x="0" y="5255107"/>
          <a:ext cx="5188100" cy="1297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722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Email linked APD (cc: Avi O’Glasser) with your scholarship activity thus far (including case presentations).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Meet again with your mentor. Finalize details of project for your first elective in PGY-2 year.</a:t>
          </a:r>
        </a:p>
      </dsp:txBody>
      <dsp:txXfrm>
        <a:off x="0" y="5255107"/>
        <a:ext cx="5188100" cy="12978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F2BDEB-A22E-844E-BA12-736BDC59D151}">
      <dsp:nvSpPr>
        <dsp:cNvPr id="0" name=""/>
        <dsp:cNvSpPr/>
      </dsp:nvSpPr>
      <dsp:spPr>
        <a:xfrm>
          <a:off x="0" y="211056"/>
          <a:ext cx="5188100" cy="5276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July-September:</a:t>
          </a:r>
        </a:p>
      </dsp:txBody>
      <dsp:txXfrm>
        <a:off x="25759" y="236815"/>
        <a:ext cx="5136582" cy="476152"/>
      </dsp:txXfrm>
    </dsp:sp>
    <dsp:sp modelId="{2F943FFB-A424-C04B-B7D4-435469E58BCD}">
      <dsp:nvSpPr>
        <dsp:cNvPr id="0" name=""/>
        <dsp:cNvSpPr/>
      </dsp:nvSpPr>
      <dsp:spPr>
        <a:xfrm>
          <a:off x="0" y="738726"/>
          <a:ext cx="5188100" cy="1639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722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kern="1200" dirty="0"/>
            <a:t>CITI Training (OHSU)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kern="1200" dirty="0"/>
            <a:t>eIRB Registration (OHSU)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kern="1200" dirty="0"/>
            <a:t>Oregon ACP Case Submission (details to come in separate email)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b="0" kern="1200" dirty="0"/>
            <a:t>Consider meeting with Linked APD to discuss potential mentors.</a:t>
          </a:r>
        </a:p>
      </dsp:txBody>
      <dsp:txXfrm>
        <a:off x="0" y="738726"/>
        <a:ext cx="5188100" cy="1639440"/>
      </dsp:txXfrm>
    </dsp:sp>
    <dsp:sp modelId="{029C6E58-8B80-0241-A004-847503C491EB}">
      <dsp:nvSpPr>
        <dsp:cNvPr id="0" name=""/>
        <dsp:cNvSpPr/>
      </dsp:nvSpPr>
      <dsp:spPr>
        <a:xfrm>
          <a:off x="0" y="2378166"/>
          <a:ext cx="5188100" cy="527670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October-February:</a:t>
          </a:r>
        </a:p>
      </dsp:txBody>
      <dsp:txXfrm>
        <a:off x="25759" y="2403925"/>
        <a:ext cx="5136582" cy="476152"/>
      </dsp:txXfrm>
    </dsp:sp>
    <dsp:sp modelId="{5566F288-8CA8-0247-A754-9890FDDCCFC8}">
      <dsp:nvSpPr>
        <dsp:cNvPr id="0" name=""/>
        <dsp:cNvSpPr/>
      </dsp:nvSpPr>
      <dsp:spPr>
        <a:xfrm>
          <a:off x="0" y="2905836"/>
          <a:ext cx="5188100" cy="182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722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Discuss with other PGY-2s, PGY-3s, fellows, or SPeAR group to start meeting with potential mentors.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Can consider formal manuscript submission of case reports (i.e., ACP case). 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Look at specific conference deadlines and set a timeline to submit to a national conference in your PGY-2 year.</a:t>
          </a:r>
        </a:p>
      </dsp:txBody>
      <dsp:txXfrm>
        <a:off x="0" y="2905836"/>
        <a:ext cx="5188100" cy="1821600"/>
      </dsp:txXfrm>
    </dsp:sp>
    <dsp:sp modelId="{4DBE9D50-606B-9F44-83D6-893B485F6713}">
      <dsp:nvSpPr>
        <dsp:cNvPr id="0" name=""/>
        <dsp:cNvSpPr/>
      </dsp:nvSpPr>
      <dsp:spPr>
        <a:xfrm>
          <a:off x="0" y="4727437"/>
          <a:ext cx="5188100" cy="52767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March-June:</a:t>
          </a:r>
        </a:p>
      </dsp:txBody>
      <dsp:txXfrm>
        <a:off x="25759" y="4753196"/>
        <a:ext cx="5136582" cy="476152"/>
      </dsp:txXfrm>
    </dsp:sp>
    <dsp:sp modelId="{D3EA5442-A5B9-C041-AC98-4DEF7A99A08D}">
      <dsp:nvSpPr>
        <dsp:cNvPr id="0" name=""/>
        <dsp:cNvSpPr/>
      </dsp:nvSpPr>
      <dsp:spPr>
        <a:xfrm>
          <a:off x="0" y="5255107"/>
          <a:ext cx="5188100" cy="1297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722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Email linked APD (cc: Avi O’Glasser) with your scholarship activity thus far (including case presentations).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700" kern="1200" dirty="0"/>
            <a:t>Meet again with your mentor. Finalize details of project for your first elective in PGY-2 year.</a:t>
          </a:r>
        </a:p>
      </dsp:txBody>
      <dsp:txXfrm>
        <a:off x="0" y="5255107"/>
        <a:ext cx="5188100" cy="12978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F2BDEB-A22E-844E-BA12-736BDC59D151}">
      <dsp:nvSpPr>
        <dsp:cNvPr id="0" name=""/>
        <dsp:cNvSpPr/>
      </dsp:nvSpPr>
      <dsp:spPr>
        <a:xfrm>
          <a:off x="0" y="203046"/>
          <a:ext cx="5188100" cy="5036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July-September:</a:t>
          </a:r>
        </a:p>
      </dsp:txBody>
      <dsp:txXfrm>
        <a:off x="24588" y="227634"/>
        <a:ext cx="5138924" cy="454509"/>
      </dsp:txXfrm>
    </dsp:sp>
    <dsp:sp modelId="{2F943FFB-A424-C04B-B7D4-435469E58BCD}">
      <dsp:nvSpPr>
        <dsp:cNvPr id="0" name=""/>
        <dsp:cNvSpPr/>
      </dsp:nvSpPr>
      <dsp:spPr>
        <a:xfrm>
          <a:off x="0" y="706731"/>
          <a:ext cx="5188100" cy="1564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722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kern="1200" dirty="0"/>
            <a:t>CITI Training (OHSU)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kern="1200" dirty="0"/>
            <a:t>eIRB Registration (OHSU)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kern="1200" dirty="0"/>
            <a:t>Oregon ACP Case Submission (details to come in separate email)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kern="1200" dirty="0"/>
            <a:t>Consider meeting with Linked APD to discuss potential mentors.</a:t>
          </a:r>
        </a:p>
      </dsp:txBody>
      <dsp:txXfrm>
        <a:off x="0" y="706731"/>
        <a:ext cx="5188100" cy="1564920"/>
      </dsp:txXfrm>
    </dsp:sp>
    <dsp:sp modelId="{029C6E58-8B80-0241-A004-847503C491EB}">
      <dsp:nvSpPr>
        <dsp:cNvPr id="0" name=""/>
        <dsp:cNvSpPr/>
      </dsp:nvSpPr>
      <dsp:spPr>
        <a:xfrm>
          <a:off x="0" y="2271651"/>
          <a:ext cx="5188100" cy="503685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October-February:</a:t>
          </a:r>
        </a:p>
      </dsp:txBody>
      <dsp:txXfrm>
        <a:off x="24588" y="2296239"/>
        <a:ext cx="5138924" cy="454509"/>
      </dsp:txXfrm>
    </dsp:sp>
    <dsp:sp modelId="{5566F288-8CA8-0247-A754-9890FDDCCFC8}">
      <dsp:nvSpPr>
        <dsp:cNvPr id="0" name=""/>
        <dsp:cNvSpPr/>
      </dsp:nvSpPr>
      <dsp:spPr>
        <a:xfrm>
          <a:off x="0" y="2775336"/>
          <a:ext cx="5188100" cy="19996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722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Discuss with other PGY-2s, PGY-3s, fellows, or SPeAR group to start meeting with potential mentors.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Can consider formal manuscript submission of case reports (i.e., ACP case).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Look at specific conference deadlines and set a timeline to submit to a national conference in your PGY-2 year.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Update the Scholarship database before one’s performance evaluation</a:t>
          </a:r>
        </a:p>
      </dsp:txBody>
      <dsp:txXfrm>
        <a:off x="0" y="2775336"/>
        <a:ext cx="5188100" cy="1999619"/>
      </dsp:txXfrm>
    </dsp:sp>
    <dsp:sp modelId="{4DBE9D50-606B-9F44-83D6-893B485F6713}">
      <dsp:nvSpPr>
        <dsp:cNvPr id="0" name=""/>
        <dsp:cNvSpPr/>
      </dsp:nvSpPr>
      <dsp:spPr>
        <a:xfrm>
          <a:off x="0" y="4774957"/>
          <a:ext cx="5188100" cy="503685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January-June:</a:t>
          </a:r>
        </a:p>
      </dsp:txBody>
      <dsp:txXfrm>
        <a:off x="24588" y="4799545"/>
        <a:ext cx="5138924" cy="454509"/>
      </dsp:txXfrm>
    </dsp:sp>
    <dsp:sp modelId="{D3EA5442-A5B9-C041-AC98-4DEF7A99A08D}">
      <dsp:nvSpPr>
        <dsp:cNvPr id="0" name=""/>
        <dsp:cNvSpPr/>
      </dsp:nvSpPr>
      <dsp:spPr>
        <a:xfrm>
          <a:off x="0" y="5278642"/>
          <a:ext cx="5188100" cy="1282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4722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Meet again with your mentor. Finalize details of project for your first elective in PGY-2 year.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If doing an IRB, strive to have ready for submission by end of PGY-1 year.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Revise your CV (discuss with linked APD)</a:t>
          </a:r>
        </a:p>
      </dsp:txBody>
      <dsp:txXfrm>
        <a:off x="0" y="5278642"/>
        <a:ext cx="5188100" cy="12823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150D3-366D-CF4D-9417-C2D7CA035C25}">
      <dsp:nvSpPr>
        <dsp:cNvPr id="0" name=""/>
        <dsp:cNvSpPr/>
      </dsp:nvSpPr>
      <dsp:spPr>
        <a:xfrm>
          <a:off x="0" y="59849"/>
          <a:ext cx="5268762" cy="479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July-October: (or sooner)</a:t>
          </a:r>
        </a:p>
      </dsp:txBody>
      <dsp:txXfrm>
        <a:off x="23417" y="83266"/>
        <a:ext cx="5221928" cy="432866"/>
      </dsp:txXfrm>
    </dsp:sp>
    <dsp:sp modelId="{8FD7E7C3-C12A-6E46-92CE-C70542B44C0E}">
      <dsp:nvSpPr>
        <dsp:cNvPr id="0" name=""/>
        <dsp:cNvSpPr/>
      </dsp:nvSpPr>
      <dsp:spPr>
        <a:xfrm>
          <a:off x="0" y="539549"/>
          <a:ext cx="5268762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283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kern="1200" dirty="0"/>
            <a:t>Start data collection, manuscript writing (if review article) once feeling comfortable as a senior resident.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kern="1200" dirty="0"/>
            <a:t>Consult time in your specialty of choice. Jot down names of attendings you jive with for possible letter of rec.</a:t>
          </a:r>
        </a:p>
      </dsp:txBody>
      <dsp:txXfrm>
        <a:off x="0" y="539549"/>
        <a:ext cx="5268762" cy="993600"/>
      </dsp:txXfrm>
    </dsp:sp>
    <dsp:sp modelId="{37C3A5DD-1077-0B4B-B1B0-8F8BEF1D587B}">
      <dsp:nvSpPr>
        <dsp:cNvPr id="0" name=""/>
        <dsp:cNvSpPr/>
      </dsp:nvSpPr>
      <dsp:spPr>
        <a:xfrm>
          <a:off x="0" y="1533149"/>
          <a:ext cx="5268762" cy="479700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November-February:</a:t>
          </a:r>
        </a:p>
      </dsp:txBody>
      <dsp:txXfrm>
        <a:off x="23417" y="1556566"/>
        <a:ext cx="5221928" cy="432866"/>
      </dsp:txXfrm>
    </dsp:sp>
    <dsp:sp modelId="{7AD74E47-3277-3E40-B6A0-BEBA218677F7}">
      <dsp:nvSpPr>
        <dsp:cNvPr id="0" name=""/>
        <dsp:cNvSpPr/>
      </dsp:nvSpPr>
      <dsp:spPr>
        <a:xfrm>
          <a:off x="0" y="2012849"/>
          <a:ext cx="5268762" cy="182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283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Continued check-in with your research mentors.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Re-evaluate current projects. 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May need to de-prioritize projects that have lower trajectory of being completed.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Submit manuscript(s) if able.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Reach out to linked APD, other residents/fellows, or SPeAR for any guidance.</a:t>
          </a:r>
        </a:p>
      </dsp:txBody>
      <dsp:txXfrm>
        <a:off x="0" y="2012849"/>
        <a:ext cx="5268762" cy="1821600"/>
      </dsp:txXfrm>
    </dsp:sp>
    <dsp:sp modelId="{8C33548D-EB00-CF4B-9C91-CB603DFAD4CB}">
      <dsp:nvSpPr>
        <dsp:cNvPr id="0" name=""/>
        <dsp:cNvSpPr/>
      </dsp:nvSpPr>
      <dsp:spPr>
        <a:xfrm>
          <a:off x="0" y="3834449"/>
          <a:ext cx="5268762" cy="47970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March-July:</a:t>
          </a:r>
        </a:p>
      </dsp:txBody>
      <dsp:txXfrm>
        <a:off x="23417" y="3857866"/>
        <a:ext cx="5221928" cy="432866"/>
      </dsp:txXfrm>
    </dsp:sp>
    <dsp:sp modelId="{16D4EE70-85CD-1442-B5E1-A940407309FB}">
      <dsp:nvSpPr>
        <dsp:cNvPr id="0" name=""/>
        <dsp:cNvSpPr/>
      </dsp:nvSpPr>
      <dsp:spPr>
        <a:xfrm>
          <a:off x="0" y="4314149"/>
          <a:ext cx="5268762" cy="248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283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March/April: 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Update CV with research/quality improvement projects.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Start fellowship personal statement.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Reach out to faculty for letter of recommendations.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Submit any outstanding manuscript(s).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June: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Start thinking about job applications.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Purchase ERAS Token for Fellowship App.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Be ready to submit all materials by end of June.</a:t>
          </a:r>
          <a:endParaRPr lang="en-US" sz="1600" kern="1200" dirty="0"/>
        </a:p>
      </dsp:txBody>
      <dsp:txXfrm>
        <a:off x="0" y="4314149"/>
        <a:ext cx="5268762" cy="2484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150D3-366D-CF4D-9417-C2D7CA035C25}">
      <dsp:nvSpPr>
        <dsp:cNvPr id="0" name=""/>
        <dsp:cNvSpPr/>
      </dsp:nvSpPr>
      <dsp:spPr>
        <a:xfrm>
          <a:off x="0" y="59849"/>
          <a:ext cx="5268762" cy="4797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July-October: (or sooner)</a:t>
          </a:r>
        </a:p>
      </dsp:txBody>
      <dsp:txXfrm>
        <a:off x="23417" y="83266"/>
        <a:ext cx="5221928" cy="432866"/>
      </dsp:txXfrm>
    </dsp:sp>
    <dsp:sp modelId="{8FD7E7C3-C12A-6E46-92CE-C70542B44C0E}">
      <dsp:nvSpPr>
        <dsp:cNvPr id="0" name=""/>
        <dsp:cNvSpPr/>
      </dsp:nvSpPr>
      <dsp:spPr>
        <a:xfrm>
          <a:off x="0" y="539549"/>
          <a:ext cx="5268762" cy="993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283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kern="1200" dirty="0"/>
            <a:t>Start data collection, manuscript writing (if review article) once feeling comfortable as a senior resident.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b="0" kern="1200" dirty="0"/>
            <a:t>Consult time in your specialty of choice. Jot down names of attendings you jive with for possible letter of rec.</a:t>
          </a:r>
        </a:p>
      </dsp:txBody>
      <dsp:txXfrm>
        <a:off x="0" y="539549"/>
        <a:ext cx="5268762" cy="993600"/>
      </dsp:txXfrm>
    </dsp:sp>
    <dsp:sp modelId="{37C3A5DD-1077-0B4B-B1B0-8F8BEF1D587B}">
      <dsp:nvSpPr>
        <dsp:cNvPr id="0" name=""/>
        <dsp:cNvSpPr/>
      </dsp:nvSpPr>
      <dsp:spPr>
        <a:xfrm>
          <a:off x="0" y="1533149"/>
          <a:ext cx="5268762" cy="479700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July-February:</a:t>
          </a:r>
        </a:p>
      </dsp:txBody>
      <dsp:txXfrm>
        <a:off x="23417" y="1556566"/>
        <a:ext cx="5221928" cy="432866"/>
      </dsp:txXfrm>
    </dsp:sp>
    <dsp:sp modelId="{7AD74E47-3277-3E40-B6A0-BEBA218677F7}">
      <dsp:nvSpPr>
        <dsp:cNvPr id="0" name=""/>
        <dsp:cNvSpPr/>
      </dsp:nvSpPr>
      <dsp:spPr>
        <a:xfrm>
          <a:off x="0" y="2012849"/>
          <a:ext cx="5268762" cy="1821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283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Continued check-in with your research mentors.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Re-evaluate current projects. 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May need to de-prioritize projects that have lower trajectory of being completed.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Submit manuscript(s) if able.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Reach out to linked APD, chief residents, or other residents/fellows, for any guidance.</a:t>
          </a:r>
        </a:p>
      </dsp:txBody>
      <dsp:txXfrm>
        <a:off x="0" y="2012849"/>
        <a:ext cx="5268762" cy="1821600"/>
      </dsp:txXfrm>
    </dsp:sp>
    <dsp:sp modelId="{8C33548D-EB00-CF4B-9C91-CB603DFAD4CB}">
      <dsp:nvSpPr>
        <dsp:cNvPr id="0" name=""/>
        <dsp:cNvSpPr/>
      </dsp:nvSpPr>
      <dsp:spPr>
        <a:xfrm>
          <a:off x="0" y="3834449"/>
          <a:ext cx="5268762" cy="47970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March-July:</a:t>
          </a:r>
        </a:p>
      </dsp:txBody>
      <dsp:txXfrm>
        <a:off x="23417" y="3857866"/>
        <a:ext cx="5221928" cy="432866"/>
      </dsp:txXfrm>
    </dsp:sp>
    <dsp:sp modelId="{16D4EE70-85CD-1442-B5E1-A940407309FB}">
      <dsp:nvSpPr>
        <dsp:cNvPr id="0" name=""/>
        <dsp:cNvSpPr/>
      </dsp:nvSpPr>
      <dsp:spPr>
        <a:xfrm>
          <a:off x="0" y="4314149"/>
          <a:ext cx="5268762" cy="248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283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March/April: 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Update CV with research/quality improvement projects.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Start fellowship personal statement.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Reach out to faculty for letter of recommendations.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Submit any outstanding manuscript(s).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June: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Start thinking about job applications.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/>
            <a:t>Purchase ERAS Token for Fellowship App.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600" kern="1200" dirty="0"/>
            <a:t>Be ready to submit all materials by end of June.</a:t>
          </a:r>
        </a:p>
      </dsp:txBody>
      <dsp:txXfrm>
        <a:off x="0" y="4314149"/>
        <a:ext cx="5268762" cy="2484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150D3-366D-CF4D-9417-C2D7CA035C25}">
      <dsp:nvSpPr>
        <dsp:cNvPr id="0" name=""/>
        <dsp:cNvSpPr/>
      </dsp:nvSpPr>
      <dsp:spPr>
        <a:xfrm>
          <a:off x="0" y="110317"/>
          <a:ext cx="5268762" cy="4557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July-October: (or sooner)</a:t>
          </a:r>
        </a:p>
      </dsp:txBody>
      <dsp:txXfrm>
        <a:off x="22246" y="132563"/>
        <a:ext cx="5224270" cy="411223"/>
      </dsp:txXfrm>
    </dsp:sp>
    <dsp:sp modelId="{8FD7E7C3-C12A-6E46-92CE-C70542B44C0E}">
      <dsp:nvSpPr>
        <dsp:cNvPr id="0" name=""/>
        <dsp:cNvSpPr/>
      </dsp:nvSpPr>
      <dsp:spPr>
        <a:xfrm>
          <a:off x="0" y="566032"/>
          <a:ext cx="5268762" cy="943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28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0" kern="1200" dirty="0"/>
            <a:t>Start data collection, manuscript writing (if review article) once feeling comfortable as a senior resident.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0" kern="1200" dirty="0"/>
            <a:t>Consult time in your specialty of choice. Jot down names of attendings you jive with for possible letter of rec.</a:t>
          </a:r>
        </a:p>
      </dsp:txBody>
      <dsp:txXfrm>
        <a:off x="0" y="566032"/>
        <a:ext cx="5268762" cy="943920"/>
      </dsp:txXfrm>
    </dsp:sp>
    <dsp:sp modelId="{37C3A5DD-1077-0B4B-B1B0-8F8BEF1D587B}">
      <dsp:nvSpPr>
        <dsp:cNvPr id="0" name=""/>
        <dsp:cNvSpPr/>
      </dsp:nvSpPr>
      <dsp:spPr>
        <a:xfrm>
          <a:off x="0" y="1509952"/>
          <a:ext cx="5268762" cy="455715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July-February:</a:t>
          </a:r>
        </a:p>
      </dsp:txBody>
      <dsp:txXfrm>
        <a:off x="22246" y="1532198"/>
        <a:ext cx="5224270" cy="411223"/>
      </dsp:txXfrm>
    </dsp:sp>
    <dsp:sp modelId="{7AD74E47-3277-3E40-B6A0-BEBA218677F7}">
      <dsp:nvSpPr>
        <dsp:cNvPr id="0" name=""/>
        <dsp:cNvSpPr/>
      </dsp:nvSpPr>
      <dsp:spPr>
        <a:xfrm>
          <a:off x="0" y="1965667"/>
          <a:ext cx="5268762" cy="17305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28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Continued check-in with your research mentors.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Re-evaluate current projects. 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May need to de-prioritize projects that have lower trajectory of being completed.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Submit manuscript(s) if able.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Reach out to linked APD, other residents/fellows, or SPeAR for any guidance.</a:t>
          </a:r>
        </a:p>
      </dsp:txBody>
      <dsp:txXfrm>
        <a:off x="0" y="1965667"/>
        <a:ext cx="5268762" cy="1730519"/>
      </dsp:txXfrm>
    </dsp:sp>
    <dsp:sp modelId="{8C33548D-EB00-CF4B-9C91-CB603DFAD4CB}">
      <dsp:nvSpPr>
        <dsp:cNvPr id="0" name=""/>
        <dsp:cNvSpPr/>
      </dsp:nvSpPr>
      <dsp:spPr>
        <a:xfrm>
          <a:off x="0" y="3696187"/>
          <a:ext cx="5268762" cy="455715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March-July:</a:t>
          </a:r>
        </a:p>
      </dsp:txBody>
      <dsp:txXfrm>
        <a:off x="22246" y="3718433"/>
        <a:ext cx="5224270" cy="411223"/>
      </dsp:txXfrm>
    </dsp:sp>
    <dsp:sp modelId="{16D4EE70-85CD-1442-B5E1-A940407309FB}">
      <dsp:nvSpPr>
        <dsp:cNvPr id="0" name=""/>
        <dsp:cNvSpPr/>
      </dsp:nvSpPr>
      <dsp:spPr>
        <a:xfrm>
          <a:off x="0" y="4151902"/>
          <a:ext cx="5268762" cy="25957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28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March/April: 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Update CV with research/quality improvement projects.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Start fellowship personal statement.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Reach out to faculty for letter of recommendations.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Submit any outstanding manuscript(s).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June: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Start thinking about job applications.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Purchase ERAS Token for Fellowship App.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Be ready to submit all materials by end of June.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1500" kern="1200" dirty="0"/>
        </a:p>
      </dsp:txBody>
      <dsp:txXfrm>
        <a:off x="0" y="4151902"/>
        <a:ext cx="5268762" cy="25957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125CC-5F3B-A34D-A986-1F09179557A0}">
      <dsp:nvSpPr>
        <dsp:cNvPr id="0" name=""/>
        <dsp:cNvSpPr/>
      </dsp:nvSpPr>
      <dsp:spPr>
        <a:xfrm>
          <a:off x="0" y="180781"/>
          <a:ext cx="4941519" cy="5516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July-October: </a:t>
          </a:r>
        </a:p>
      </dsp:txBody>
      <dsp:txXfrm>
        <a:off x="26930" y="207711"/>
        <a:ext cx="4887659" cy="497795"/>
      </dsp:txXfrm>
    </dsp:sp>
    <dsp:sp modelId="{B714A537-6BD9-8841-8D85-BFAD92FF5E2F}">
      <dsp:nvSpPr>
        <dsp:cNvPr id="0" name=""/>
        <dsp:cNvSpPr/>
      </dsp:nvSpPr>
      <dsp:spPr>
        <a:xfrm>
          <a:off x="0" y="732436"/>
          <a:ext cx="4941519" cy="180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93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kern="1200" dirty="0"/>
            <a:t>Apply for jobs in primary care/hospitalist.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kern="1200" dirty="0"/>
            <a:t>Continue consult/elective time.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kern="1200" dirty="0"/>
            <a:t>Continue working towards completing ongoing projects.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kern="1200" dirty="0"/>
            <a:t>September/October: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b="0" kern="1200" dirty="0"/>
            <a:t>Fellowship Interview Season</a:t>
          </a:r>
        </a:p>
      </dsp:txBody>
      <dsp:txXfrm>
        <a:off x="0" y="732436"/>
        <a:ext cx="4941519" cy="1809180"/>
      </dsp:txXfrm>
    </dsp:sp>
    <dsp:sp modelId="{57719E95-E264-3D4A-B095-FC5911E7011E}">
      <dsp:nvSpPr>
        <dsp:cNvPr id="0" name=""/>
        <dsp:cNvSpPr/>
      </dsp:nvSpPr>
      <dsp:spPr>
        <a:xfrm>
          <a:off x="0" y="2541616"/>
          <a:ext cx="4941519" cy="551655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November-February:</a:t>
          </a:r>
        </a:p>
      </dsp:txBody>
      <dsp:txXfrm>
        <a:off x="26930" y="2568546"/>
        <a:ext cx="4887659" cy="497795"/>
      </dsp:txXfrm>
    </dsp:sp>
    <dsp:sp modelId="{95630535-A871-7F4B-A335-C56A1212B021}">
      <dsp:nvSpPr>
        <dsp:cNvPr id="0" name=""/>
        <dsp:cNvSpPr/>
      </dsp:nvSpPr>
      <dsp:spPr>
        <a:xfrm>
          <a:off x="0" y="3093271"/>
          <a:ext cx="4941519" cy="11902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93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Consider reaching out to other PGY-1s/PGY-2s and/or SPeAR to pass along feasible projects.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December: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MATCH DAY</a:t>
          </a:r>
        </a:p>
      </dsp:txBody>
      <dsp:txXfrm>
        <a:off x="0" y="3093271"/>
        <a:ext cx="4941519" cy="1190250"/>
      </dsp:txXfrm>
    </dsp:sp>
    <dsp:sp modelId="{C7CBE230-2824-8943-898F-E4F601303151}">
      <dsp:nvSpPr>
        <dsp:cNvPr id="0" name=""/>
        <dsp:cNvSpPr/>
      </dsp:nvSpPr>
      <dsp:spPr>
        <a:xfrm>
          <a:off x="0" y="4283521"/>
          <a:ext cx="4941519" cy="551655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Months 9-12:</a:t>
          </a:r>
        </a:p>
      </dsp:txBody>
      <dsp:txXfrm>
        <a:off x="26930" y="4310451"/>
        <a:ext cx="4887659" cy="497795"/>
      </dsp:txXfrm>
    </dsp:sp>
    <dsp:sp modelId="{869E797A-BF2A-0E44-8EFE-7D640BC5A99D}">
      <dsp:nvSpPr>
        <dsp:cNvPr id="0" name=""/>
        <dsp:cNvSpPr/>
      </dsp:nvSpPr>
      <dsp:spPr>
        <a:xfrm>
          <a:off x="0" y="4835176"/>
          <a:ext cx="4941519" cy="8807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93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Continue mentorship and career-based clinics/electives.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800" kern="1200" dirty="0"/>
            <a:t>Pass along incomplete projects if feasible.</a:t>
          </a:r>
        </a:p>
      </dsp:txBody>
      <dsp:txXfrm>
        <a:off x="0" y="4835176"/>
        <a:ext cx="4941519" cy="88078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1125CC-5F3B-A34D-A986-1F09179557A0}">
      <dsp:nvSpPr>
        <dsp:cNvPr id="0" name=""/>
        <dsp:cNvSpPr/>
      </dsp:nvSpPr>
      <dsp:spPr>
        <a:xfrm>
          <a:off x="0" y="43056"/>
          <a:ext cx="4941519" cy="62361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July-October:</a:t>
          </a:r>
        </a:p>
      </dsp:txBody>
      <dsp:txXfrm>
        <a:off x="30442" y="73498"/>
        <a:ext cx="4880635" cy="562726"/>
      </dsp:txXfrm>
    </dsp:sp>
    <dsp:sp modelId="{B714A537-6BD9-8841-8D85-BFAD92FF5E2F}">
      <dsp:nvSpPr>
        <dsp:cNvPr id="0" name=""/>
        <dsp:cNvSpPr/>
      </dsp:nvSpPr>
      <dsp:spPr>
        <a:xfrm>
          <a:off x="0" y="666666"/>
          <a:ext cx="4941519" cy="19913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9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0" kern="1200" dirty="0"/>
            <a:t>Apply for jobs in primary care/hospitalist.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0" kern="1200" dirty="0"/>
            <a:t>Continue consult/elective time.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0" kern="1200" dirty="0"/>
            <a:t>Continue working towards completing ongoing projects.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0" kern="1200" dirty="0"/>
            <a:t>September/October: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b="0" kern="1200" dirty="0"/>
            <a:t>Fellowship Interview Season</a:t>
          </a:r>
        </a:p>
      </dsp:txBody>
      <dsp:txXfrm>
        <a:off x="0" y="666666"/>
        <a:ext cx="4941519" cy="1991340"/>
      </dsp:txXfrm>
    </dsp:sp>
    <dsp:sp modelId="{57719E95-E264-3D4A-B095-FC5911E7011E}">
      <dsp:nvSpPr>
        <dsp:cNvPr id="0" name=""/>
        <dsp:cNvSpPr/>
      </dsp:nvSpPr>
      <dsp:spPr>
        <a:xfrm>
          <a:off x="0" y="2658006"/>
          <a:ext cx="4941519" cy="623610"/>
        </a:xfrm>
        <a:prstGeom prst="roundRect">
          <a:avLst/>
        </a:prstGeom>
        <a:solidFill>
          <a:schemeClr val="accent5">
            <a:hueOff val="-3676672"/>
            <a:satOff val="-5114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November-February:</a:t>
          </a:r>
        </a:p>
      </dsp:txBody>
      <dsp:txXfrm>
        <a:off x="30442" y="2688448"/>
        <a:ext cx="4880635" cy="562726"/>
      </dsp:txXfrm>
    </dsp:sp>
    <dsp:sp modelId="{95630535-A871-7F4B-A335-C56A1212B021}">
      <dsp:nvSpPr>
        <dsp:cNvPr id="0" name=""/>
        <dsp:cNvSpPr/>
      </dsp:nvSpPr>
      <dsp:spPr>
        <a:xfrm>
          <a:off x="0" y="3281616"/>
          <a:ext cx="4941519" cy="9796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9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Consider reaching out to other PGY-1s/PGY-2s and/or Chief Residents to pass along feasible projects.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December: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MATCH DAY</a:t>
          </a:r>
        </a:p>
      </dsp:txBody>
      <dsp:txXfrm>
        <a:off x="0" y="3281616"/>
        <a:ext cx="4941519" cy="979699"/>
      </dsp:txXfrm>
    </dsp:sp>
    <dsp:sp modelId="{C7CBE230-2824-8943-898F-E4F601303151}">
      <dsp:nvSpPr>
        <dsp:cNvPr id="0" name=""/>
        <dsp:cNvSpPr/>
      </dsp:nvSpPr>
      <dsp:spPr>
        <a:xfrm>
          <a:off x="0" y="4261316"/>
          <a:ext cx="4941519" cy="623610"/>
        </a:xfrm>
        <a:prstGeom prst="roundRect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Months 9-12:</a:t>
          </a:r>
        </a:p>
      </dsp:txBody>
      <dsp:txXfrm>
        <a:off x="30442" y="4291758"/>
        <a:ext cx="4880635" cy="562726"/>
      </dsp:txXfrm>
    </dsp:sp>
    <dsp:sp modelId="{869E797A-BF2A-0E44-8EFE-7D640BC5A99D}">
      <dsp:nvSpPr>
        <dsp:cNvPr id="0" name=""/>
        <dsp:cNvSpPr/>
      </dsp:nvSpPr>
      <dsp:spPr>
        <a:xfrm>
          <a:off x="0" y="4884926"/>
          <a:ext cx="4941519" cy="968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893" tIns="24130" rIns="135128" bIns="2413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Continue mentorship and career-based clinics/electives.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1500" kern="1200" dirty="0"/>
            <a:t>Pass along incomplete projects if feasible.</a:t>
          </a:r>
        </a:p>
      </dsp:txBody>
      <dsp:txXfrm>
        <a:off x="0" y="4884926"/>
        <a:ext cx="4941519" cy="9687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3E33C-5288-F44B-93A7-B3FCB2A9DAAE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75D2A-B55D-A74F-BABD-592DEC094D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26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A84C91-F1DC-994D-BD24-A884C751EB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59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A84C91-F1DC-994D-BD24-A884C751EB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005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8E4C-FB33-4553-9833-E4647D648EB0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BDB3-12C6-4AB1-BF22-A9D16F2EB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03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8E4C-FB33-4553-9833-E4647D648EB0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BDB3-12C6-4AB1-BF22-A9D16F2EB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38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8E4C-FB33-4553-9833-E4647D648EB0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BDB3-12C6-4AB1-BF22-A9D16F2EB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546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8E4C-FB33-4553-9833-E4647D648EB0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BDB3-12C6-4AB1-BF22-A9D16F2EB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356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8E4C-FB33-4553-9833-E4647D648EB0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BDB3-12C6-4AB1-BF22-A9D16F2EB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14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8E4C-FB33-4553-9833-E4647D648EB0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BDB3-12C6-4AB1-BF22-A9D16F2EB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62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8E4C-FB33-4553-9833-E4647D648EB0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BDB3-12C6-4AB1-BF22-A9D16F2EB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581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8E4C-FB33-4553-9833-E4647D648EB0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BDB3-12C6-4AB1-BF22-A9D16F2EB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17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8E4C-FB33-4553-9833-E4647D648EB0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BDB3-12C6-4AB1-BF22-A9D16F2EB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89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8E4C-FB33-4553-9833-E4647D648EB0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BDB3-12C6-4AB1-BF22-A9D16F2EB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027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58E4C-FB33-4553-9833-E4647D648EB0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4BDB3-12C6-4AB1-BF22-A9D16F2EB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94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58E4C-FB33-4553-9833-E4647D648EB0}" type="datetimeFigureOut">
              <a:rPr lang="en-US" smtClean="0"/>
              <a:t>9/12/2024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4BDB3-12C6-4AB1-BF22-A9D16F2EB7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171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80" t="31064" r="18573" b="16774"/>
          <a:stretch>
            <a:fillRect/>
          </a:stretch>
        </p:blipFill>
        <p:spPr bwMode="auto">
          <a:xfrm>
            <a:off x="70921" y="401109"/>
            <a:ext cx="9002158" cy="4941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2799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2D6FEE-7AF9-7C46-B96A-D002C4A773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3746" y="303591"/>
            <a:ext cx="3251495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C62B65B6-83A0-0549-9714-F60F80C78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637125"/>
            <a:ext cx="2851707" cy="5256371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Timeline: </a:t>
            </a:r>
            <a:r>
              <a:rPr lang="en-US" sz="4200" b="1" i="1" dirty="0">
                <a:solidFill>
                  <a:schemeClr val="bg1"/>
                </a:solidFill>
              </a:rPr>
              <a:t>PGY-3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5ECCA389-83AC-964B-A367-F0D8D808A5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7687835"/>
              </p:ext>
            </p:extLst>
          </p:nvPr>
        </p:nvGraphicFramePr>
        <p:xfrm>
          <a:off x="3875238" y="303591"/>
          <a:ext cx="4941519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7F274FA9-0017-DC4E-8BE7-DEFD1AD4F117}"/>
              </a:ext>
            </a:extLst>
          </p:cNvPr>
          <p:cNvSpPr/>
          <p:nvPr/>
        </p:nvSpPr>
        <p:spPr>
          <a:xfrm>
            <a:off x="3770334" y="4585528"/>
            <a:ext cx="5373666" cy="181627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651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DC35207-DFAA-164A-862F-23A719BD4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3746" y="303591"/>
            <a:ext cx="3251495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D5F10E7-30D5-F644-A189-0B209CAB4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637125"/>
            <a:ext cx="2851707" cy="5256371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Timeline: </a:t>
            </a:r>
            <a:r>
              <a:rPr lang="en-US" sz="4200" b="1" i="1" dirty="0">
                <a:solidFill>
                  <a:schemeClr val="bg1"/>
                </a:solidFill>
              </a:rPr>
              <a:t>PGY-3</a:t>
            </a:r>
          </a:p>
        </p:txBody>
      </p:sp>
      <p:graphicFrame>
        <p:nvGraphicFramePr>
          <p:cNvPr id="12" name="Content Placeholder 4">
            <a:extLst>
              <a:ext uri="{FF2B5EF4-FFF2-40B4-BE49-F238E27FC236}">
                <a16:creationId xmlns:a16="http://schemas.microsoft.com/office/drawing/2014/main" id="{0A365FBB-98AD-C844-8E2E-4212BA1D425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8972739"/>
              </p:ext>
            </p:extLst>
          </p:nvPr>
        </p:nvGraphicFramePr>
        <p:xfrm>
          <a:off x="3875238" y="303591"/>
          <a:ext cx="4941519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366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-21026" y="7777"/>
            <a:ext cx="9159776" cy="769985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The Fellowship-Scholarship Timeline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1079682"/>
            <a:ext cx="9144000" cy="375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                       Aug                      Oct                       Dec                       Feb                      Apr</a:t>
            </a:r>
          </a:p>
        </p:txBody>
      </p:sp>
      <p:graphicFrame>
        <p:nvGraphicFramePr>
          <p:cNvPr id="13" name="Content Placeholder 9"/>
          <p:cNvGraphicFramePr>
            <a:graphicFrameLocks/>
          </p:cNvGraphicFramePr>
          <p:nvPr/>
        </p:nvGraphicFramePr>
        <p:xfrm>
          <a:off x="-2" y="3483670"/>
          <a:ext cx="9149262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877">
                  <a:extLst>
                    <a:ext uri="{9D8B030D-6E8A-4147-A177-3AD203B41FA5}">
                      <a16:colId xmlns:a16="http://schemas.microsoft.com/office/drawing/2014/main" val="2679755162"/>
                    </a:ext>
                  </a:extLst>
                </a:gridCol>
                <a:gridCol w="1524877">
                  <a:extLst>
                    <a:ext uri="{9D8B030D-6E8A-4147-A177-3AD203B41FA5}">
                      <a16:colId xmlns:a16="http://schemas.microsoft.com/office/drawing/2014/main" val="482216561"/>
                    </a:ext>
                  </a:extLst>
                </a:gridCol>
                <a:gridCol w="1524877">
                  <a:extLst>
                    <a:ext uri="{9D8B030D-6E8A-4147-A177-3AD203B41FA5}">
                      <a16:colId xmlns:a16="http://schemas.microsoft.com/office/drawing/2014/main" val="791949183"/>
                    </a:ext>
                  </a:extLst>
                </a:gridCol>
                <a:gridCol w="1524877">
                  <a:extLst>
                    <a:ext uri="{9D8B030D-6E8A-4147-A177-3AD203B41FA5}">
                      <a16:colId xmlns:a16="http://schemas.microsoft.com/office/drawing/2014/main" val="1259644097"/>
                    </a:ext>
                  </a:extLst>
                </a:gridCol>
                <a:gridCol w="1524877">
                  <a:extLst>
                    <a:ext uri="{9D8B030D-6E8A-4147-A177-3AD203B41FA5}">
                      <a16:colId xmlns:a16="http://schemas.microsoft.com/office/drawing/2014/main" val="2012998781"/>
                    </a:ext>
                  </a:extLst>
                </a:gridCol>
                <a:gridCol w="1524877">
                  <a:extLst>
                    <a:ext uri="{9D8B030D-6E8A-4147-A177-3AD203B41FA5}">
                      <a16:colId xmlns:a16="http://schemas.microsoft.com/office/drawing/2014/main" val="1282922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1546554"/>
                  </a:ext>
                </a:extLst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5260" y="3168858"/>
            <a:ext cx="9144000" cy="375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FFFF00"/>
                </a:solidFill>
              </a:rPr>
              <a:t>                        Aug                      Oct                       Dec                       Feb                      Apr</a:t>
            </a:r>
          </a:p>
        </p:txBody>
      </p:sp>
      <p:graphicFrame>
        <p:nvGraphicFramePr>
          <p:cNvPr id="16" name="Content Placeholder 9"/>
          <p:cNvGraphicFramePr>
            <a:graphicFrameLocks/>
          </p:cNvGraphicFramePr>
          <p:nvPr/>
        </p:nvGraphicFramePr>
        <p:xfrm>
          <a:off x="1890" y="5669484"/>
          <a:ext cx="915451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5753">
                  <a:extLst>
                    <a:ext uri="{9D8B030D-6E8A-4147-A177-3AD203B41FA5}">
                      <a16:colId xmlns:a16="http://schemas.microsoft.com/office/drawing/2014/main" val="2679755162"/>
                    </a:ext>
                  </a:extLst>
                </a:gridCol>
                <a:gridCol w="1525753">
                  <a:extLst>
                    <a:ext uri="{9D8B030D-6E8A-4147-A177-3AD203B41FA5}">
                      <a16:colId xmlns:a16="http://schemas.microsoft.com/office/drawing/2014/main" val="482216561"/>
                    </a:ext>
                  </a:extLst>
                </a:gridCol>
                <a:gridCol w="1525753">
                  <a:extLst>
                    <a:ext uri="{9D8B030D-6E8A-4147-A177-3AD203B41FA5}">
                      <a16:colId xmlns:a16="http://schemas.microsoft.com/office/drawing/2014/main" val="791949183"/>
                    </a:ext>
                  </a:extLst>
                </a:gridCol>
                <a:gridCol w="1525753">
                  <a:extLst>
                    <a:ext uri="{9D8B030D-6E8A-4147-A177-3AD203B41FA5}">
                      <a16:colId xmlns:a16="http://schemas.microsoft.com/office/drawing/2014/main" val="1259644097"/>
                    </a:ext>
                  </a:extLst>
                </a:gridCol>
                <a:gridCol w="1525753">
                  <a:extLst>
                    <a:ext uri="{9D8B030D-6E8A-4147-A177-3AD203B41FA5}">
                      <a16:colId xmlns:a16="http://schemas.microsoft.com/office/drawing/2014/main" val="2012998781"/>
                    </a:ext>
                  </a:extLst>
                </a:gridCol>
                <a:gridCol w="1525753">
                  <a:extLst>
                    <a:ext uri="{9D8B030D-6E8A-4147-A177-3AD203B41FA5}">
                      <a16:colId xmlns:a16="http://schemas.microsoft.com/office/drawing/2014/main" val="1282922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1546554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10520" y="5362543"/>
            <a:ext cx="9144000" cy="375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rgbClr val="00B0F0"/>
                </a:solidFill>
              </a:rPr>
              <a:t>                        Aug                      Oct                       Dec                       Feb                      Apr</a:t>
            </a:r>
          </a:p>
        </p:txBody>
      </p:sp>
      <p:graphicFrame>
        <p:nvGraphicFramePr>
          <p:cNvPr id="22" name="Content Placeholder 9"/>
          <p:cNvGraphicFramePr>
            <a:graphicFrameLocks/>
          </p:cNvGraphicFramePr>
          <p:nvPr/>
        </p:nvGraphicFramePr>
        <p:xfrm>
          <a:off x="10516" y="1381312"/>
          <a:ext cx="9144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67975516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8221656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79194918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59644097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1299878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2829224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rgbClr val="00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1546554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-10516" y="677720"/>
            <a:ext cx="3059001" cy="188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CITI Training (OHSU)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eIRB</a:t>
            </a: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Registration (OHSU)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Oregon ACP 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Meet w/Linked APD to discuss potential mentors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910963" y="675907"/>
            <a:ext cx="3059001" cy="1840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Explore mentorship (PGY2, PGY3’s, Fellows, SPeAR, APD’s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Submit ACP case a manuscript?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ID </a:t>
            </a:r>
            <a:r>
              <a:rPr lang="en-US" sz="1600" dirty="0" err="1">
                <a:solidFill>
                  <a:schemeClr val="accent6">
                    <a:lumMod val="20000"/>
                    <a:lumOff val="80000"/>
                  </a:schemeClr>
                </a:solidFill>
              </a:rPr>
              <a:t>Conf</a:t>
            </a: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 (dates) deadlines for submission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027481" y="675907"/>
            <a:ext cx="3111269" cy="1889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Email APD (Copy AJH &amp; AOG) with scholarship activity to date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Meet w/mentor: finalize project 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Ideally IRB ready to submit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Revise CV; APD Review</a:t>
            </a:r>
          </a:p>
        </p:txBody>
      </p:sp>
      <p:sp>
        <p:nvSpPr>
          <p:cNvPr id="3" name="Right Arrow 2"/>
          <p:cNvSpPr/>
          <p:nvPr/>
        </p:nvSpPr>
        <p:spPr>
          <a:xfrm>
            <a:off x="-10516" y="1328474"/>
            <a:ext cx="9159776" cy="465826"/>
          </a:xfrm>
          <a:prstGeom prst="rightArrow">
            <a:avLst/>
          </a:prstGeom>
          <a:solidFill>
            <a:srgbClr val="00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INTERNSHIP (PGY1)</a:t>
            </a:r>
          </a:p>
        </p:txBody>
      </p:sp>
      <p:sp>
        <p:nvSpPr>
          <p:cNvPr id="26" name="Right Arrow 25"/>
          <p:cNvSpPr/>
          <p:nvPr/>
        </p:nvSpPr>
        <p:spPr>
          <a:xfrm>
            <a:off x="-21026" y="5624151"/>
            <a:ext cx="9159776" cy="46582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SENIOR YEAR (PGY3)</a:t>
            </a:r>
          </a:p>
        </p:txBody>
      </p:sp>
      <p:sp>
        <p:nvSpPr>
          <p:cNvPr id="27" name="Right Arrow 26"/>
          <p:cNvSpPr/>
          <p:nvPr/>
        </p:nvSpPr>
        <p:spPr>
          <a:xfrm>
            <a:off x="-21026" y="3422197"/>
            <a:ext cx="9159776" cy="46582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SECOND YEAR (PGY2)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-7636" y="2987147"/>
            <a:ext cx="3059001" cy="139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rgbClr val="FFFF00"/>
                </a:solidFill>
              </a:rPr>
              <a:t>Data collection, MSS writing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rgbClr val="FFFF00"/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rgbClr val="FFFF00"/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rgbClr val="FFFF00"/>
                </a:solidFill>
              </a:rPr>
              <a:t>Consult in chosen specialty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rgbClr val="FFFF00"/>
                </a:solidFill>
              </a:rPr>
              <a:t>ID </a:t>
            </a:r>
            <a:r>
              <a:rPr lang="en-US" sz="1600" dirty="0" err="1">
                <a:solidFill>
                  <a:srgbClr val="FFFF00"/>
                </a:solidFill>
              </a:rPr>
              <a:t>attendings</a:t>
            </a:r>
            <a:r>
              <a:rPr lang="en-US" sz="1600" dirty="0">
                <a:solidFill>
                  <a:srgbClr val="FFFF00"/>
                </a:solidFill>
              </a:rPr>
              <a:t> to write letters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2922950" y="2980850"/>
            <a:ext cx="3059001" cy="161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rgbClr val="FFFF00"/>
                </a:solidFill>
              </a:rPr>
              <a:t>Re-evaluate current projects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rgbClr val="FFFF00"/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rgbClr val="FFFF00"/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rgbClr val="FFFF00"/>
                </a:solidFill>
              </a:rPr>
              <a:t>Submit manuscript if able 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Tx/>
              <a:buChar char="••"/>
            </a:pPr>
            <a:r>
              <a:rPr lang="en-US" sz="1600" dirty="0">
                <a:solidFill>
                  <a:srgbClr val="FFFF00"/>
                </a:solidFill>
              </a:rPr>
              <a:t>Reconnect w/PGY2, PGY3’s, Fellows, SPeAR, APD’s if needed</a:t>
            </a:r>
          </a:p>
        </p:txBody>
      </p:sp>
      <p:sp>
        <p:nvSpPr>
          <p:cNvPr id="30" name="Rectangle 29"/>
          <p:cNvSpPr/>
          <p:nvPr/>
        </p:nvSpPr>
        <p:spPr>
          <a:xfrm>
            <a:off x="6027481" y="2570716"/>
            <a:ext cx="3059001" cy="23637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rgbClr val="FFFF00"/>
                </a:solidFill>
              </a:rPr>
              <a:t>Update CV (all projects)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rgbClr val="FFFF00"/>
                </a:solidFill>
              </a:rPr>
              <a:t>Prepare fellowship Ap. (letters, personal statement, </a:t>
            </a:r>
            <a:r>
              <a:rPr lang="en-US" sz="1600" dirty="0" err="1">
                <a:solidFill>
                  <a:srgbClr val="FFFF00"/>
                </a:solidFill>
              </a:rPr>
              <a:t>etc</a:t>
            </a:r>
            <a:r>
              <a:rPr lang="en-US" sz="1600" dirty="0">
                <a:solidFill>
                  <a:srgbClr val="FFFF00"/>
                </a:solidFill>
              </a:rPr>
              <a:t>)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rgbClr val="FFFF00"/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200" dirty="0">
              <a:solidFill>
                <a:srgbClr val="FFFF00"/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rgbClr val="FFFF00"/>
                </a:solidFill>
              </a:rPr>
              <a:t>Submit outstanding manuscripts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rgbClr val="FFFF00"/>
                </a:solidFill>
              </a:rPr>
              <a:t>JUNE: </a:t>
            </a:r>
          </a:p>
          <a:p>
            <a:pPr marL="344488" lvl="2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rgbClr val="FFFF00"/>
                </a:solidFill>
              </a:rPr>
              <a:t>Get ERAS token</a:t>
            </a:r>
            <a:r>
              <a:rPr lang="en-US" sz="1600" dirty="0">
                <a:solidFill>
                  <a:srgbClr val="FFFF00"/>
                </a:solidFill>
                <a:sym typeface="Wingdings" panose="05000000000000000000" pitchFamily="2" charset="2"/>
              </a:rPr>
              <a:t> apply</a:t>
            </a:r>
          </a:p>
          <a:p>
            <a:pPr marL="344488" lvl="2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rgbClr val="FFFF00"/>
                </a:solidFill>
                <a:sym typeface="Wingdings" panose="05000000000000000000" pitchFamily="2" charset="2"/>
              </a:rPr>
              <a:t>Non-Fellowship: Explore jobs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-2" y="4951991"/>
            <a:ext cx="3059001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Apply for jobs (Hospitalist/primary care)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Complete active projects (submit)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Fellowship Interview Season!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922949" y="4951991"/>
            <a:ext cx="3059001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Consider ‘paying it backwards’ sharing tips with SPeAR, PGY’s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December: MACH DAY</a:t>
            </a:r>
          </a:p>
          <a:p>
            <a:pPr marL="171450" lvl="1" indent="-171450" algn="ctr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Hospitalist/primary care interviews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6036111" y="4951990"/>
            <a:ext cx="3059001" cy="16866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Continue mentorship &amp; career-based electives/clinics</a:t>
            </a: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endParaRPr lang="en-US" sz="16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  <a:p>
            <a:pPr marL="171450" lvl="1" indent="-171450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Char char="••"/>
            </a:pPr>
            <a:r>
              <a: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Hand-off (PGY1 &amp; 2’s) projects</a:t>
            </a:r>
          </a:p>
          <a:p>
            <a:pPr marL="457200" lvl="2" algn="r" defTabSz="75565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US" sz="16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Graduation &amp; Good luck!</a:t>
            </a:r>
          </a:p>
        </p:txBody>
      </p:sp>
      <p:sp>
        <p:nvSpPr>
          <p:cNvPr id="4" name="Rectangle 3"/>
          <p:cNvSpPr/>
          <p:nvPr/>
        </p:nvSpPr>
        <p:spPr>
          <a:xfrm>
            <a:off x="5869577" y="6538491"/>
            <a:ext cx="3269173" cy="3105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200" dirty="0">
                <a:solidFill>
                  <a:srgbClr val="FFFF00"/>
                </a:solidFill>
              </a:rPr>
              <a:t>Hunter, AJ: Updated, merged, adapted </a:t>
            </a:r>
            <a:r>
              <a:rPr lang="en-US" sz="1200" dirty="0" err="1">
                <a:solidFill>
                  <a:srgbClr val="FFFF00"/>
                </a:solidFill>
              </a:rPr>
              <a:t>fr</a:t>
            </a:r>
            <a:r>
              <a:rPr lang="en-US" sz="1200" dirty="0">
                <a:solidFill>
                  <a:srgbClr val="FFFF00"/>
                </a:solidFill>
              </a:rPr>
              <a:t>: Maldonado (6/2020) &amp; S. Diamond</a:t>
            </a:r>
          </a:p>
        </p:txBody>
      </p:sp>
    </p:spTree>
    <p:extLst>
      <p:ext uri="{BB962C8B-B14F-4D97-AF65-F5344CB8AC3E}">
        <p14:creationId xmlns:p14="http://schemas.microsoft.com/office/powerpoint/2010/main" val="311167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3746" y="303591"/>
            <a:ext cx="3251495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2021BC-2028-A449-800B-6274FEDDF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637125"/>
            <a:ext cx="2851707" cy="5256371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Current OHSU Structure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EDBBD1D-0B50-4104-87E9-3CBCEC4941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721040"/>
              </p:ext>
            </p:extLst>
          </p:nvPr>
        </p:nvGraphicFramePr>
        <p:xfrm>
          <a:off x="3875238" y="303591"/>
          <a:ext cx="4941519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0267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3746" y="303591"/>
            <a:ext cx="3251495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3527C-2C98-7C42-AC93-E4C8F6557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637125"/>
            <a:ext cx="2851707" cy="5256371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Timeline: </a:t>
            </a:r>
            <a:r>
              <a:rPr lang="en-US" sz="4200" b="1" i="1" dirty="0">
                <a:solidFill>
                  <a:schemeClr val="bg1"/>
                </a:solidFill>
              </a:rPr>
              <a:t>PGY-1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AA1CFBC-DF84-C243-8F79-676C8BB27A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909693"/>
              </p:ext>
            </p:extLst>
          </p:nvPr>
        </p:nvGraphicFramePr>
        <p:xfrm>
          <a:off x="3883068" y="1"/>
          <a:ext cx="5188101" cy="6764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DC366CA-577F-1840-BE6D-132453370BCF}"/>
              </a:ext>
            </a:extLst>
          </p:cNvPr>
          <p:cNvSpPr/>
          <p:nvPr/>
        </p:nvSpPr>
        <p:spPr>
          <a:xfrm>
            <a:off x="3770334" y="2329841"/>
            <a:ext cx="5300835" cy="42964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3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2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CB6DCE6-76FE-F742-85A4-3ED7C122DC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3746" y="303591"/>
            <a:ext cx="3251495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9409751-CA57-5D4E-850C-EF9B254E0C6E}"/>
              </a:ext>
            </a:extLst>
          </p:cNvPr>
          <p:cNvSpPr txBox="1">
            <a:spLocks/>
          </p:cNvSpPr>
          <p:nvPr/>
        </p:nvSpPr>
        <p:spPr>
          <a:xfrm>
            <a:off x="445770" y="637125"/>
            <a:ext cx="2851707" cy="52563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Timeline: </a:t>
            </a:r>
            <a:r>
              <a:rPr lang="en-US" sz="4200" b="1" i="1" dirty="0">
                <a:solidFill>
                  <a:schemeClr val="bg1"/>
                </a:solidFill>
              </a:rPr>
              <a:t>PGY-1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DC840C96-12EA-904A-BB1B-768024E9C4B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1259543"/>
              </p:ext>
            </p:extLst>
          </p:nvPr>
        </p:nvGraphicFramePr>
        <p:xfrm>
          <a:off x="3883068" y="1"/>
          <a:ext cx="5188101" cy="6764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7A9566F1-B033-D540-8C8D-097B1BCB8A0A}"/>
              </a:ext>
            </a:extLst>
          </p:cNvPr>
          <p:cNvSpPr/>
          <p:nvPr/>
        </p:nvSpPr>
        <p:spPr>
          <a:xfrm>
            <a:off x="3770334" y="4734838"/>
            <a:ext cx="5300835" cy="18663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15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7805EAB-E663-4040-BF77-A187E0442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3746" y="303591"/>
            <a:ext cx="3251495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CA386A6-B554-044C-9EBD-4EBD3265CE63}"/>
              </a:ext>
            </a:extLst>
          </p:cNvPr>
          <p:cNvSpPr txBox="1">
            <a:spLocks/>
          </p:cNvSpPr>
          <p:nvPr/>
        </p:nvSpPr>
        <p:spPr>
          <a:xfrm>
            <a:off x="445770" y="637125"/>
            <a:ext cx="2851707" cy="52563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200" dirty="0">
                <a:solidFill>
                  <a:schemeClr val="bg1"/>
                </a:solidFill>
              </a:rPr>
              <a:t>Timeline: </a:t>
            </a:r>
            <a:r>
              <a:rPr lang="en-US" sz="4200" b="1" i="1" dirty="0">
                <a:solidFill>
                  <a:schemeClr val="bg1"/>
                </a:solidFill>
              </a:rPr>
              <a:t>PGY-1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97AC4750-8337-7848-83DB-2145598B35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500354"/>
              </p:ext>
            </p:extLst>
          </p:nvPr>
        </p:nvGraphicFramePr>
        <p:xfrm>
          <a:off x="3883068" y="1"/>
          <a:ext cx="5188101" cy="67640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624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3746" y="303591"/>
            <a:ext cx="3251495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3527C-2C98-7C42-AC93-E4C8F6557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637125"/>
            <a:ext cx="2851707" cy="5256371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Timeline: </a:t>
            </a:r>
            <a:r>
              <a:rPr lang="en-US" sz="4200" b="1" i="1" dirty="0">
                <a:solidFill>
                  <a:schemeClr val="bg1"/>
                </a:solidFill>
              </a:rPr>
              <a:t>PGY-2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AA1CFBC-DF84-C243-8F79-676C8BB27A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7077870"/>
              </p:ext>
            </p:extLst>
          </p:nvPr>
        </p:nvGraphicFramePr>
        <p:xfrm>
          <a:off x="3875238" y="0"/>
          <a:ext cx="5268762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752FF26D-9CA3-154B-9C1E-B04ED2CF5CE7}"/>
              </a:ext>
            </a:extLst>
          </p:cNvPr>
          <p:cNvSpPr/>
          <p:nvPr/>
        </p:nvSpPr>
        <p:spPr>
          <a:xfrm>
            <a:off x="3770334" y="1551891"/>
            <a:ext cx="5373666" cy="530610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217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6112C3F-8AA2-6E4B-AE10-0EE79F766F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3746" y="303591"/>
            <a:ext cx="3251495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93A7169-7952-1746-BE1B-6A24E46DE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637125"/>
            <a:ext cx="2851707" cy="5256371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Timeline: </a:t>
            </a:r>
            <a:r>
              <a:rPr lang="en-US" sz="4200" b="1" i="1" dirty="0">
                <a:solidFill>
                  <a:schemeClr val="bg1"/>
                </a:solidFill>
              </a:rPr>
              <a:t>PGY-2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D869DF03-ABD0-9B48-BC76-EE9ECA33C9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477162"/>
              </p:ext>
            </p:extLst>
          </p:nvPr>
        </p:nvGraphicFramePr>
        <p:xfrm>
          <a:off x="3875238" y="0"/>
          <a:ext cx="5268762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D4D9D359-5F83-174C-98B2-F9BB01C42264}"/>
              </a:ext>
            </a:extLst>
          </p:cNvPr>
          <p:cNvSpPr/>
          <p:nvPr/>
        </p:nvSpPr>
        <p:spPr>
          <a:xfrm>
            <a:off x="3770334" y="3796722"/>
            <a:ext cx="5373666" cy="29698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872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60FD828-DF6B-2444-8330-02E603F9E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3746" y="303591"/>
            <a:ext cx="3251495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91AD1CF-846A-F14C-BC19-5D27F69E7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637125"/>
            <a:ext cx="2851707" cy="5256371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Timeline: </a:t>
            </a:r>
            <a:r>
              <a:rPr lang="en-US" sz="4200" b="1" i="1" dirty="0">
                <a:solidFill>
                  <a:schemeClr val="bg1"/>
                </a:solidFill>
              </a:rPr>
              <a:t>PGY-2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8AD40719-39DE-0D49-89CB-640404A8EB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5599343"/>
              </p:ext>
            </p:extLst>
          </p:nvPr>
        </p:nvGraphicFramePr>
        <p:xfrm>
          <a:off x="3875238" y="0"/>
          <a:ext cx="5268762" cy="6857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4538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A5B4632-C963-4296-86F0-79AA9EA5A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3746" y="303591"/>
            <a:ext cx="3251495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53527C-2C98-7C42-AC93-E4C8F6557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637125"/>
            <a:ext cx="2851707" cy="5256371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</a:rPr>
              <a:t>Timeline: </a:t>
            </a:r>
            <a:r>
              <a:rPr lang="en-US" sz="4200" b="1" i="1" dirty="0">
                <a:solidFill>
                  <a:schemeClr val="bg1"/>
                </a:solidFill>
              </a:rPr>
              <a:t>PGY-3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AA1CFBC-DF84-C243-8F79-676C8BB27A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420766"/>
              </p:ext>
            </p:extLst>
          </p:nvPr>
        </p:nvGraphicFramePr>
        <p:xfrm>
          <a:off x="3875238" y="303591"/>
          <a:ext cx="4941519" cy="58967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1722144C-074A-9749-BD68-BB8E424694B7}"/>
              </a:ext>
            </a:extLst>
          </p:cNvPr>
          <p:cNvSpPr/>
          <p:nvPr/>
        </p:nvSpPr>
        <p:spPr>
          <a:xfrm>
            <a:off x="3770334" y="2809337"/>
            <a:ext cx="5373666" cy="40486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202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1462</Words>
  <Application>Microsoft Office PowerPoint</Application>
  <PresentationFormat>On-screen Show (4:3)</PresentationFormat>
  <Paragraphs>214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PowerPoint Presentation</vt:lpstr>
      <vt:lpstr>Current OHSU Structure</vt:lpstr>
      <vt:lpstr>Timeline: PGY-1</vt:lpstr>
      <vt:lpstr>PowerPoint Presentation</vt:lpstr>
      <vt:lpstr>PowerPoint Presentation</vt:lpstr>
      <vt:lpstr>Timeline: PGY-2</vt:lpstr>
      <vt:lpstr>Timeline: PGY-2</vt:lpstr>
      <vt:lpstr>Timeline: PGY-2</vt:lpstr>
      <vt:lpstr>Timeline: PGY-3</vt:lpstr>
      <vt:lpstr>Timeline: PGY-3</vt:lpstr>
      <vt:lpstr>Timeline: PGY-3</vt:lpstr>
      <vt:lpstr>The Fellowship-Scholarship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Edward Maldonado</dc:creator>
  <cp:lastModifiedBy>Alan Hunter</cp:lastModifiedBy>
  <cp:revision>37</cp:revision>
  <dcterms:created xsi:type="dcterms:W3CDTF">2020-06-14T15:19:39Z</dcterms:created>
  <dcterms:modified xsi:type="dcterms:W3CDTF">2024-09-12T15:04:52Z</dcterms:modified>
</cp:coreProperties>
</file>